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1" r:id="rId1"/>
    <p:sldMasterId id="2147483732" r:id="rId2"/>
    <p:sldMasterId id="2147483733" r:id="rId3"/>
  </p:sldMasterIdLst>
  <p:notesMasterIdLst>
    <p:notesMasterId r:id="rId40"/>
  </p:notesMasterIdLst>
  <p:sldIdLst>
    <p:sldId id="25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</p:sldIdLst>
  <p:sldSz cx="9144000" cy="5143500" type="screen16x9"/>
  <p:notesSz cx="6858000" cy="9144000"/>
  <p:embeddedFontLst>
    <p:embeddedFont>
      <p:font typeface="Barlow" panose="00000500000000000000" pitchFamily="2" charset="0"/>
      <p:regular r:id="rId41"/>
      <p:bold r:id="rId42"/>
      <p:italic r:id="rId43"/>
      <p:boldItalic r:id="rId44"/>
    </p:embeddedFont>
    <p:embeddedFont>
      <p:font typeface="Barlow Light" panose="00000400000000000000" pitchFamily="2" charset="0"/>
      <p:regular r:id="rId45"/>
    </p:embeddedFont>
    <p:embeddedFont>
      <p:font typeface="Barlow Medium" panose="00000600000000000000" pitchFamily="2" charset="0"/>
      <p:regular r:id="rId46"/>
      <p:bold r:id="rId47"/>
      <p:italic r:id="rId48"/>
      <p:boldItalic r:id="rId49"/>
    </p:embeddedFont>
    <p:embeddedFont>
      <p:font typeface="Bebas Neue" panose="020B0604020202020204" charset="0"/>
      <p:regular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Nunito Light" pitchFamily="2" charset="0"/>
      <p:regular r:id="rId55"/>
    </p:embeddedFont>
    <p:embeddedFont>
      <p:font typeface="Oswald Medium" panose="00000600000000000000" pitchFamily="2" charset="0"/>
      <p:regular r:id="rId56"/>
      <p:bold r:id="rId57"/>
    </p:embeddedFont>
    <p:embeddedFont>
      <p:font typeface="PT Sans" panose="020B0503020203020204" pitchFamily="34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5265D4-B3D1-436F-8F62-02AB243132D8}">
  <a:tblStyle styleId="{B75265D4-B3D1-436F-8F62-02AB243132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63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5" Type="http://schemas.openxmlformats.org/officeDocument/2006/relationships/slide" Target="slides/slide2.xml"/><Relationship Id="rId61" Type="http://schemas.openxmlformats.org/officeDocument/2006/relationships/font" Target="fonts/font21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64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6.fntdata"/><Relationship Id="rId59" Type="http://schemas.openxmlformats.org/officeDocument/2006/relationships/font" Target="fonts/font19.fntdata"/><Relationship Id="rId20" Type="http://schemas.openxmlformats.org/officeDocument/2006/relationships/slide" Target="slides/slide17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font" Target="fonts/font20.fntdata"/><Relationship Id="rId65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0" name="Google Shape;61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g2e2bdaafd8d_0_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6" name="Google Shape;2726;g2e2bdaafd8d_0_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g2e2bdaafd8d_0_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1" name="Google Shape;3171;g2e2bdaafd8d_0_1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25" name="Google Shape;322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0" name="Google Shape;3670;g2e2bdaafd8d_0_28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1" name="Google Shape;3671;g2e2bdaafd8d_0_28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1" name="Google Shape;3681;g2e2bdaafd8d_0_2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2" name="Google Shape;3682;g2e2bdaafd8d_0_2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8" name="Google Shape;3688;g2e2bdaafd8d_0_2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9" name="Google Shape;3689;g2e2bdaafd8d_0_2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5" name="Google Shape;3695;g2e2bdaafd8d_0_28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6" name="Google Shape;3696;g2e2bdaafd8d_0_28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3" name="Google Shape;3703;g2e2bdaafd8d_0_2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4" name="Google Shape;3704;g2e2bdaafd8d_0_2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9" name="Google Shape;3929;g2e2bdaafd8d_0_2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0" name="Google Shape;3930;g2e2bdaafd8d_0_2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4" name="Google Shape;4374;g2e2bdaafd8d_0_2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5" name="Google Shape;4375;g2e2bdaafd8d_0_29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4" name="Google Shape;122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9" name="Google Shape;4819;g2e309d3a620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0" name="Google Shape;4820;g2e309d3a620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4" name="Google Shape;4824;g2e309d3a620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5" name="Google Shape;4825;g2e309d3a620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2" name="Google Shape;4832;g2e309d3a620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3" name="Google Shape;4833;g2e309d3a620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8" name="Google Shape;4838;g2e309d3a620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9" name="Google Shape;4839;g2e309d3a620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4" name="Google Shape;4844;g2e2da626f5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45" name="Google Shape;4845;g2e2da626f5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9" name="Google Shape;5289;g2e2da626f5f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0" name="Google Shape;5290;g2e2da626f5f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35" name="Google Shape;573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7" name="Google Shape;597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78" name="Google Shape;597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1" name="Google Shape;62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22" name="Google Shape;622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5" name="Google Shape;629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6" name="Google Shape;629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2e2bdaafd8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4" name="Google Shape;1524;g2e2bdaafd8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6" name="Google Shape;630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07" name="Google Shape;630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4" name="Google Shape;632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25" name="Google Shape;632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6" name="Google Shape;633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37" name="Google Shape;633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1" name="Google Shape;635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52" name="Google Shape;6352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7" name="Google Shape;6377;g2e2da626f5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78" name="Google Shape;6378;g2e2da626f5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2" name="Google Shape;662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23" name="Google Shape;6623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2" name="Google Shape;6632;g2e2bdaafd8d_0_3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33" name="Google Shape;6633;g2e2bdaafd8d_0_3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g2e2bdaafd8d_2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9" name="Google Shape;1969;g2e2bdaafd8d_2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" name="Google Shape;2413;g2e2bdaafd8d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4" name="Google Shape;2414;g2e2bdaafd8d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9" name="Google Shape;2479;g2e2bdaafd8d_3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0" name="Google Shape;2480;g2e2bdaafd8d_3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7" name="Google Shape;2707;g2e2da626f5f_0_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8" name="Google Shape;2708;g2e2da626f5f_0_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" name="Google Shape;2713;g2e2da626f5f_0_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4" name="Google Shape;2714;g2e2da626f5f_0_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9" name="Google Shape;2719;g2e2da626f5f_0_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0" name="Google Shape;2720;g2e2da626f5f_0_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401138"/>
            <a:ext cx="4732500" cy="18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251275"/>
            <a:ext cx="47325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1_1_2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/>
          <p:nvPr/>
        </p:nvSpPr>
        <p:spPr>
          <a:xfrm>
            <a:off x="8338675" y="44502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1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1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ubTitle" idx="1"/>
          </p:nvPr>
        </p:nvSpPr>
        <p:spPr>
          <a:xfrm>
            <a:off x="5764539" y="1981799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ubTitle" idx="2"/>
          </p:nvPr>
        </p:nvSpPr>
        <p:spPr>
          <a:xfrm>
            <a:off x="2056725" y="1981799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ubTitle" idx="3"/>
          </p:nvPr>
        </p:nvSpPr>
        <p:spPr>
          <a:xfrm>
            <a:off x="2056734" y="1527125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subTitle" idx="4"/>
          </p:nvPr>
        </p:nvSpPr>
        <p:spPr>
          <a:xfrm>
            <a:off x="5764550" y="1527125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subTitle" idx="5"/>
          </p:nvPr>
        </p:nvSpPr>
        <p:spPr>
          <a:xfrm>
            <a:off x="5764539" y="3398475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subTitle" idx="6"/>
          </p:nvPr>
        </p:nvSpPr>
        <p:spPr>
          <a:xfrm>
            <a:off x="2056725" y="3398475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subTitle" idx="7"/>
          </p:nvPr>
        </p:nvSpPr>
        <p:spPr>
          <a:xfrm>
            <a:off x="2056734" y="2943800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subTitle" idx="8"/>
          </p:nvPr>
        </p:nvSpPr>
        <p:spPr>
          <a:xfrm>
            <a:off x="5764550" y="2943800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2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2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subTitle" idx="1"/>
          </p:nvPr>
        </p:nvSpPr>
        <p:spPr>
          <a:xfrm>
            <a:off x="34825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subTitle" idx="2"/>
          </p:nvPr>
        </p:nvSpPr>
        <p:spPr>
          <a:xfrm>
            <a:off x="7132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subTitle" idx="3"/>
          </p:nvPr>
        </p:nvSpPr>
        <p:spPr>
          <a:xfrm>
            <a:off x="7132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2" name="Google Shape;102;p12"/>
          <p:cNvSpPr txBox="1">
            <a:spLocks noGrp="1"/>
          </p:cNvSpPr>
          <p:nvPr>
            <p:ph type="subTitle" idx="4"/>
          </p:nvPr>
        </p:nvSpPr>
        <p:spPr>
          <a:xfrm>
            <a:off x="34825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3" name="Google Shape;103;p12"/>
          <p:cNvSpPr txBox="1">
            <a:spLocks noGrp="1"/>
          </p:cNvSpPr>
          <p:nvPr>
            <p:ph type="subTitle" idx="5"/>
          </p:nvPr>
        </p:nvSpPr>
        <p:spPr>
          <a:xfrm>
            <a:off x="62518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subTitle" idx="6"/>
          </p:nvPr>
        </p:nvSpPr>
        <p:spPr>
          <a:xfrm>
            <a:off x="62518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" name="Google Shape;105;p12"/>
          <p:cNvSpPr txBox="1">
            <a:spLocks noGrp="1"/>
          </p:cNvSpPr>
          <p:nvPr>
            <p:ph type="subTitle" idx="7"/>
          </p:nvPr>
        </p:nvSpPr>
        <p:spPr>
          <a:xfrm>
            <a:off x="3482550" y="3856175"/>
            <a:ext cx="21789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8"/>
          </p:nvPr>
        </p:nvSpPr>
        <p:spPr>
          <a:xfrm>
            <a:off x="713250" y="3856175"/>
            <a:ext cx="21789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subTitle" idx="9"/>
          </p:nvPr>
        </p:nvSpPr>
        <p:spPr>
          <a:xfrm>
            <a:off x="713250" y="3581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ubTitle" idx="13"/>
          </p:nvPr>
        </p:nvSpPr>
        <p:spPr>
          <a:xfrm>
            <a:off x="3482550" y="3581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9" name="Google Shape;109;p12"/>
          <p:cNvSpPr txBox="1">
            <a:spLocks noGrp="1"/>
          </p:cNvSpPr>
          <p:nvPr>
            <p:ph type="subTitle" idx="14"/>
          </p:nvPr>
        </p:nvSpPr>
        <p:spPr>
          <a:xfrm>
            <a:off x="6251850" y="3856175"/>
            <a:ext cx="21789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2"/>
          <p:cNvSpPr txBox="1">
            <a:spLocks noGrp="1"/>
          </p:cNvSpPr>
          <p:nvPr>
            <p:ph type="subTitle" idx="15"/>
          </p:nvPr>
        </p:nvSpPr>
        <p:spPr>
          <a:xfrm>
            <a:off x="6251850" y="3581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 txBox="1">
            <a:spLocks noGrp="1"/>
          </p:cNvSpPr>
          <p:nvPr>
            <p:ph type="title" hasCustomPrompt="1"/>
          </p:nvPr>
        </p:nvSpPr>
        <p:spPr>
          <a:xfrm>
            <a:off x="1361129" y="1725725"/>
            <a:ext cx="6421800" cy="16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"/>
          </p:nvPr>
        </p:nvSpPr>
        <p:spPr>
          <a:xfrm>
            <a:off x="1361025" y="3331178"/>
            <a:ext cx="64218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AND_TWO_COLUMNS_1_1_1_1_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4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4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4"/>
          <p:cNvSpPr txBox="1">
            <a:spLocks noGrp="1"/>
          </p:cNvSpPr>
          <p:nvPr>
            <p:ph type="title"/>
          </p:nvPr>
        </p:nvSpPr>
        <p:spPr>
          <a:xfrm>
            <a:off x="2223600" y="641112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ubTitle" idx="1"/>
          </p:nvPr>
        </p:nvSpPr>
        <p:spPr>
          <a:xfrm>
            <a:off x="2223600" y="1319926"/>
            <a:ext cx="46968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title" idx="2"/>
          </p:nvPr>
        </p:nvSpPr>
        <p:spPr>
          <a:xfrm>
            <a:off x="2223600" y="2053018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ubTitle" idx="3"/>
          </p:nvPr>
        </p:nvSpPr>
        <p:spPr>
          <a:xfrm>
            <a:off x="2223600" y="2731835"/>
            <a:ext cx="46968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title" idx="4"/>
          </p:nvPr>
        </p:nvSpPr>
        <p:spPr>
          <a:xfrm>
            <a:off x="2223600" y="3464924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subTitle" idx="5"/>
          </p:nvPr>
        </p:nvSpPr>
        <p:spPr>
          <a:xfrm>
            <a:off x="2223600" y="4143744"/>
            <a:ext cx="46968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4" name="Google Shape;124;p14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 txBox="1">
            <a:spLocks noGrp="1"/>
          </p:cNvSpPr>
          <p:nvPr>
            <p:ph type="title"/>
          </p:nvPr>
        </p:nvSpPr>
        <p:spPr>
          <a:xfrm>
            <a:off x="1388100" y="1705825"/>
            <a:ext cx="6367800" cy="17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AND_TWO_COLUMNS_1_1_1_1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6"/>
          <p:cNvSpPr txBox="1">
            <a:spLocks noGrp="1"/>
          </p:cNvSpPr>
          <p:nvPr>
            <p:ph type="title"/>
          </p:nvPr>
        </p:nvSpPr>
        <p:spPr>
          <a:xfrm>
            <a:off x="1739575" y="3100300"/>
            <a:ext cx="66912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1"/>
          </p:nvPr>
        </p:nvSpPr>
        <p:spPr>
          <a:xfrm>
            <a:off x="1739550" y="1126425"/>
            <a:ext cx="6691200" cy="18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TWO_COLUMNS_1_1_1_1_1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7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7"/>
          <p:cNvSpPr txBox="1">
            <a:spLocks noGrp="1"/>
          </p:cNvSpPr>
          <p:nvPr>
            <p:ph type="title"/>
          </p:nvPr>
        </p:nvSpPr>
        <p:spPr>
          <a:xfrm>
            <a:off x="1014825" y="1183300"/>
            <a:ext cx="3519600" cy="18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subTitle" idx="1"/>
          </p:nvPr>
        </p:nvSpPr>
        <p:spPr>
          <a:xfrm>
            <a:off x="1014825" y="3036800"/>
            <a:ext cx="351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TWO_COLUMNS_1_1_1_1_1_1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8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972775" y="1741538"/>
            <a:ext cx="35196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subTitle" idx="1"/>
          </p:nvPr>
        </p:nvSpPr>
        <p:spPr>
          <a:xfrm>
            <a:off x="972775" y="2478563"/>
            <a:ext cx="351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TWO_COLUMNS_1_1_1_1_1_1_1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9"/>
          <p:cNvSpPr txBox="1">
            <a:spLocks noGrp="1"/>
          </p:cNvSpPr>
          <p:nvPr>
            <p:ph type="title"/>
          </p:nvPr>
        </p:nvSpPr>
        <p:spPr>
          <a:xfrm>
            <a:off x="4113675" y="1741538"/>
            <a:ext cx="35196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9"/>
          <p:cNvSpPr txBox="1">
            <a:spLocks noGrp="1"/>
          </p:cNvSpPr>
          <p:nvPr>
            <p:ph type="subTitle" idx="1"/>
          </p:nvPr>
        </p:nvSpPr>
        <p:spPr>
          <a:xfrm>
            <a:off x="4113675" y="2478563"/>
            <a:ext cx="351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AND_TWO_COLUMNS_1_1_1_1_2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0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0"/>
          <p:cNvSpPr txBox="1">
            <a:spLocks noGrp="1"/>
          </p:cNvSpPr>
          <p:nvPr>
            <p:ph type="title"/>
          </p:nvPr>
        </p:nvSpPr>
        <p:spPr>
          <a:xfrm>
            <a:off x="817100" y="2582350"/>
            <a:ext cx="13989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subTitle" idx="1"/>
          </p:nvPr>
        </p:nvSpPr>
        <p:spPr>
          <a:xfrm>
            <a:off x="2398800" y="2519450"/>
            <a:ext cx="21732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subTitle" idx="2"/>
          </p:nvPr>
        </p:nvSpPr>
        <p:spPr>
          <a:xfrm>
            <a:off x="2398800" y="2170350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title" idx="3"/>
          </p:nvPr>
        </p:nvSpPr>
        <p:spPr>
          <a:xfrm>
            <a:off x="4677250" y="258710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ubTitle" idx="4"/>
          </p:nvPr>
        </p:nvSpPr>
        <p:spPr>
          <a:xfrm>
            <a:off x="6257575" y="2519450"/>
            <a:ext cx="21732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5"/>
          </p:nvPr>
        </p:nvSpPr>
        <p:spPr>
          <a:xfrm>
            <a:off x="6257575" y="2170350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420100" y="1471500"/>
            <a:ext cx="43038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420100" y="3041400"/>
            <a:ext cx="43038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1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1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2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2"/>
          <p:cNvSpPr txBox="1">
            <a:spLocks noGrp="1"/>
          </p:cNvSpPr>
          <p:nvPr>
            <p:ph type="subTitle" idx="1"/>
          </p:nvPr>
        </p:nvSpPr>
        <p:spPr>
          <a:xfrm>
            <a:off x="5055284" y="3728624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subTitle" idx="2"/>
          </p:nvPr>
        </p:nvSpPr>
        <p:spPr>
          <a:xfrm>
            <a:off x="1583300" y="3728624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subTitle" idx="3"/>
          </p:nvPr>
        </p:nvSpPr>
        <p:spPr>
          <a:xfrm>
            <a:off x="5055275" y="3303825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3" name="Google Shape;173;p22"/>
          <p:cNvSpPr txBox="1">
            <a:spLocks noGrp="1"/>
          </p:cNvSpPr>
          <p:nvPr>
            <p:ph type="subTitle" idx="4"/>
          </p:nvPr>
        </p:nvSpPr>
        <p:spPr>
          <a:xfrm>
            <a:off x="1583075" y="3303825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TITLE_AND_TWO_COLUMNS_1_1_1_1_2_1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title" idx="2"/>
          </p:nvPr>
        </p:nvSpPr>
        <p:spPr>
          <a:xfrm>
            <a:off x="1155113" y="1712675"/>
            <a:ext cx="15969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3"/>
          <p:cNvSpPr txBox="1">
            <a:spLocks noGrp="1"/>
          </p:cNvSpPr>
          <p:nvPr>
            <p:ph type="subTitle" idx="1"/>
          </p:nvPr>
        </p:nvSpPr>
        <p:spPr>
          <a:xfrm>
            <a:off x="713213" y="3242300"/>
            <a:ext cx="24807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subTitle" idx="3"/>
          </p:nvPr>
        </p:nvSpPr>
        <p:spPr>
          <a:xfrm>
            <a:off x="713213" y="2850250"/>
            <a:ext cx="2480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title" idx="4"/>
          </p:nvPr>
        </p:nvSpPr>
        <p:spPr>
          <a:xfrm>
            <a:off x="3774172" y="1712675"/>
            <a:ext cx="15954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23"/>
          <p:cNvSpPr txBox="1">
            <a:spLocks noGrp="1"/>
          </p:cNvSpPr>
          <p:nvPr>
            <p:ph type="subTitle" idx="5"/>
          </p:nvPr>
        </p:nvSpPr>
        <p:spPr>
          <a:xfrm>
            <a:off x="3331631" y="3242300"/>
            <a:ext cx="24807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3" name="Google Shape;183;p23"/>
          <p:cNvSpPr txBox="1">
            <a:spLocks noGrp="1"/>
          </p:cNvSpPr>
          <p:nvPr>
            <p:ph type="subTitle" idx="6"/>
          </p:nvPr>
        </p:nvSpPr>
        <p:spPr>
          <a:xfrm>
            <a:off x="3331631" y="2850250"/>
            <a:ext cx="2480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4" name="Google Shape;184;p23"/>
          <p:cNvSpPr txBox="1">
            <a:spLocks noGrp="1"/>
          </p:cNvSpPr>
          <p:nvPr>
            <p:ph type="title" idx="7"/>
          </p:nvPr>
        </p:nvSpPr>
        <p:spPr>
          <a:xfrm>
            <a:off x="6392572" y="1712675"/>
            <a:ext cx="15954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23"/>
          <p:cNvSpPr txBox="1">
            <a:spLocks noGrp="1"/>
          </p:cNvSpPr>
          <p:nvPr>
            <p:ph type="subTitle" idx="8"/>
          </p:nvPr>
        </p:nvSpPr>
        <p:spPr>
          <a:xfrm>
            <a:off x="5950031" y="3242300"/>
            <a:ext cx="24807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subTitle" idx="9"/>
          </p:nvPr>
        </p:nvSpPr>
        <p:spPr>
          <a:xfrm>
            <a:off x="5950031" y="2850250"/>
            <a:ext cx="2480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AND_TWO_COLUMNS_1_1_1_1_1_1_1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4"/>
          <p:cNvSpPr txBox="1">
            <a:spLocks noGrp="1"/>
          </p:cNvSpPr>
          <p:nvPr>
            <p:ph type="title"/>
          </p:nvPr>
        </p:nvSpPr>
        <p:spPr>
          <a:xfrm>
            <a:off x="713263" y="6775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4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4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3"/>
              </a:rPr>
              <a:t>Flaticon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4"/>
              </a:rPr>
              <a:t>Freepik</a:t>
            </a:r>
            <a:r>
              <a:rPr lang="en" sz="1200" b="0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i="0" u="sng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AND_TWO_COLUMNS_1_1_1_1_1_1_1_1_1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1_1_1_1_1_1_1_1_1_1_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7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_1_1_1_1_1_1_1_1_1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/>
          <p:nvPr/>
        </p:nvSpPr>
        <p:spPr>
          <a:xfrm>
            <a:off x="993150" y="385430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8"/>
          <p:cNvSpPr/>
          <p:nvPr/>
        </p:nvSpPr>
        <p:spPr>
          <a:xfrm>
            <a:off x="535581" y="42806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7782800" y="7374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8"/>
          <p:cNvSpPr/>
          <p:nvPr/>
        </p:nvSpPr>
        <p:spPr>
          <a:xfrm>
            <a:off x="8379706" y="5303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ctrTitle"/>
          </p:nvPr>
        </p:nvSpPr>
        <p:spPr>
          <a:xfrm>
            <a:off x="713225" y="1401138"/>
            <a:ext cx="4732500" cy="18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1"/>
          </p:nvPr>
        </p:nvSpPr>
        <p:spPr>
          <a:xfrm>
            <a:off x="713225" y="3251275"/>
            <a:ext cx="47325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0" name="Google Shape;210;p30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0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>
            <a:spLocks noGrp="1"/>
          </p:cNvSpPr>
          <p:nvPr>
            <p:ph type="title"/>
          </p:nvPr>
        </p:nvSpPr>
        <p:spPr>
          <a:xfrm>
            <a:off x="2420100" y="1471500"/>
            <a:ext cx="43038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9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4" name="Google Shape;214;p31"/>
          <p:cNvSpPr txBox="1">
            <a:spLocks noGrp="1"/>
          </p:cNvSpPr>
          <p:nvPr>
            <p:ph type="subTitle" idx="1"/>
          </p:nvPr>
        </p:nvSpPr>
        <p:spPr>
          <a:xfrm>
            <a:off x="2420100" y="3041400"/>
            <a:ext cx="43038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720231" y="1947700"/>
            <a:ext cx="444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Barlow Light"/>
              <a:buChar char="★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>
            <a:spLocks noGrp="1"/>
          </p:cNvSpPr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7" name="Google Shape;217;p32"/>
          <p:cNvSpPr txBox="1">
            <a:spLocks noGrp="1"/>
          </p:cNvSpPr>
          <p:nvPr>
            <p:ph type="subTitle" idx="1"/>
          </p:nvPr>
        </p:nvSpPr>
        <p:spPr>
          <a:xfrm>
            <a:off x="720231" y="1947700"/>
            <a:ext cx="444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Barlow Light"/>
              <a:buChar char="★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32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2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2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body" idx="1"/>
          </p:nvPr>
        </p:nvSpPr>
        <p:spPr>
          <a:xfrm>
            <a:off x="713225" y="1191287"/>
            <a:ext cx="7717500" cy="3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4" name="Google Shape;224;p33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4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4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4"/>
          <p:cNvSpPr txBox="1">
            <a:spLocks noGrp="1"/>
          </p:cNvSpPr>
          <p:nvPr>
            <p:ph type="subTitle" idx="1"/>
          </p:nvPr>
        </p:nvSpPr>
        <p:spPr>
          <a:xfrm>
            <a:off x="867119" y="2016933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4"/>
          <p:cNvSpPr txBox="1">
            <a:spLocks noGrp="1"/>
          </p:cNvSpPr>
          <p:nvPr>
            <p:ph type="subTitle" idx="2"/>
          </p:nvPr>
        </p:nvSpPr>
        <p:spPr>
          <a:xfrm>
            <a:off x="3495006" y="2016933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subTitle" idx="3"/>
          </p:nvPr>
        </p:nvSpPr>
        <p:spPr>
          <a:xfrm>
            <a:off x="867119" y="3723575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4"/>
          <p:cNvSpPr txBox="1">
            <a:spLocks noGrp="1"/>
          </p:cNvSpPr>
          <p:nvPr>
            <p:ph type="subTitle" idx="4"/>
          </p:nvPr>
        </p:nvSpPr>
        <p:spPr>
          <a:xfrm>
            <a:off x="3495006" y="3723575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34"/>
          <p:cNvSpPr txBox="1">
            <a:spLocks noGrp="1"/>
          </p:cNvSpPr>
          <p:nvPr>
            <p:ph type="subTitle" idx="5"/>
          </p:nvPr>
        </p:nvSpPr>
        <p:spPr>
          <a:xfrm>
            <a:off x="6122894" y="2016933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34"/>
          <p:cNvSpPr txBox="1">
            <a:spLocks noGrp="1"/>
          </p:cNvSpPr>
          <p:nvPr>
            <p:ph type="subTitle" idx="6"/>
          </p:nvPr>
        </p:nvSpPr>
        <p:spPr>
          <a:xfrm>
            <a:off x="6122894" y="3723575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4"/>
          <p:cNvSpPr txBox="1">
            <a:spLocks noGrp="1"/>
          </p:cNvSpPr>
          <p:nvPr>
            <p:ph type="title" idx="7"/>
          </p:nvPr>
        </p:nvSpPr>
        <p:spPr>
          <a:xfrm>
            <a:off x="867106" y="1434325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37" name="Google Shape;237;p34"/>
          <p:cNvSpPr txBox="1">
            <a:spLocks noGrp="1"/>
          </p:cNvSpPr>
          <p:nvPr>
            <p:ph type="title" idx="8"/>
          </p:nvPr>
        </p:nvSpPr>
        <p:spPr>
          <a:xfrm>
            <a:off x="867106" y="3172650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38" name="Google Shape;238;p34"/>
          <p:cNvSpPr txBox="1">
            <a:spLocks noGrp="1"/>
          </p:cNvSpPr>
          <p:nvPr>
            <p:ph type="title" idx="9"/>
          </p:nvPr>
        </p:nvSpPr>
        <p:spPr>
          <a:xfrm>
            <a:off x="3494994" y="1434325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title" idx="13"/>
          </p:nvPr>
        </p:nvSpPr>
        <p:spPr>
          <a:xfrm>
            <a:off x="3494994" y="3172650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0" name="Google Shape;240;p34"/>
          <p:cNvSpPr txBox="1">
            <a:spLocks noGrp="1"/>
          </p:cNvSpPr>
          <p:nvPr>
            <p:ph type="title" idx="14"/>
          </p:nvPr>
        </p:nvSpPr>
        <p:spPr>
          <a:xfrm>
            <a:off x="6122881" y="1434325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1" name="Google Shape;241;p34"/>
          <p:cNvSpPr txBox="1">
            <a:spLocks noGrp="1"/>
          </p:cNvSpPr>
          <p:nvPr>
            <p:ph type="title" idx="15"/>
          </p:nvPr>
        </p:nvSpPr>
        <p:spPr>
          <a:xfrm>
            <a:off x="6122881" y="3172650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2" name="Google Shape;242;p34"/>
          <p:cNvSpPr txBox="1">
            <a:spLocks noGrp="1"/>
          </p:cNvSpPr>
          <p:nvPr>
            <p:ph type="subTitle" idx="16"/>
          </p:nvPr>
        </p:nvSpPr>
        <p:spPr>
          <a:xfrm>
            <a:off x="1356719" y="1328950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3" name="Google Shape;243;p34"/>
          <p:cNvSpPr txBox="1">
            <a:spLocks noGrp="1"/>
          </p:cNvSpPr>
          <p:nvPr>
            <p:ph type="subTitle" idx="17"/>
          </p:nvPr>
        </p:nvSpPr>
        <p:spPr>
          <a:xfrm>
            <a:off x="3984606" y="1328950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4" name="Google Shape;244;p34"/>
          <p:cNvSpPr txBox="1">
            <a:spLocks noGrp="1"/>
          </p:cNvSpPr>
          <p:nvPr>
            <p:ph type="subTitle" idx="18"/>
          </p:nvPr>
        </p:nvSpPr>
        <p:spPr>
          <a:xfrm>
            <a:off x="6612494" y="1328950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5" name="Google Shape;245;p34"/>
          <p:cNvSpPr txBox="1">
            <a:spLocks noGrp="1"/>
          </p:cNvSpPr>
          <p:nvPr>
            <p:ph type="subTitle" idx="19"/>
          </p:nvPr>
        </p:nvSpPr>
        <p:spPr>
          <a:xfrm>
            <a:off x="1356719" y="3036575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6" name="Google Shape;246;p34"/>
          <p:cNvSpPr txBox="1">
            <a:spLocks noGrp="1"/>
          </p:cNvSpPr>
          <p:nvPr>
            <p:ph type="subTitle" idx="20"/>
          </p:nvPr>
        </p:nvSpPr>
        <p:spPr>
          <a:xfrm>
            <a:off x="3984606" y="3036575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subTitle" idx="21"/>
          </p:nvPr>
        </p:nvSpPr>
        <p:spPr>
          <a:xfrm>
            <a:off x="6612494" y="3036575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8" name="Google Shape;248;p34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5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5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5"/>
          <p:cNvSpPr txBox="1">
            <a:spLocks noGrp="1"/>
          </p:cNvSpPr>
          <p:nvPr>
            <p:ph type="title"/>
          </p:nvPr>
        </p:nvSpPr>
        <p:spPr>
          <a:xfrm>
            <a:off x="713225" y="2003375"/>
            <a:ext cx="30135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16521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35"/>
          <p:cNvSpPr txBox="1">
            <a:spLocks noGrp="1"/>
          </p:cNvSpPr>
          <p:nvPr>
            <p:ph type="subTitle" idx="1"/>
          </p:nvPr>
        </p:nvSpPr>
        <p:spPr>
          <a:xfrm>
            <a:off x="713225" y="3589325"/>
            <a:ext cx="30135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6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3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36"/>
          <p:cNvSpPr txBox="1">
            <a:spLocks noGrp="1"/>
          </p:cNvSpPr>
          <p:nvPr>
            <p:ph type="subTitle" idx="1"/>
          </p:nvPr>
        </p:nvSpPr>
        <p:spPr>
          <a:xfrm>
            <a:off x="4832081" y="1941575"/>
            <a:ext cx="3254100" cy="18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6"/>
          <p:cNvSpPr txBox="1">
            <a:spLocks noGrp="1"/>
          </p:cNvSpPr>
          <p:nvPr>
            <p:ph type="subTitle" idx="2"/>
          </p:nvPr>
        </p:nvSpPr>
        <p:spPr>
          <a:xfrm>
            <a:off x="1057900" y="1941575"/>
            <a:ext cx="3254100" cy="18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3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37"/>
          <p:cNvSpPr txBox="1">
            <a:spLocks noGrp="1"/>
          </p:cNvSpPr>
          <p:nvPr>
            <p:ph type="subTitle" idx="1"/>
          </p:nvPr>
        </p:nvSpPr>
        <p:spPr>
          <a:xfrm>
            <a:off x="4923088" y="2779498"/>
            <a:ext cx="26400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7"/>
          <p:cNvSpPr txBox="1">
            <a:spLocks noGrp="1"/>
          </p:cNvSpPr>
          <p:nvPr>
            <p:ph type="subTitle" idx="2"/>
          </p:nvPr>
        </p:nvSpPr>
        <p:spPr>
          <a:xfrm>
            <a:off x="1580912" y="2779498"/>
            <a:ext cx="26400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7"/>
          <p:cNvSpPr txBox="1">
            <a:spLocks noGrp="1"/>
          </p:cNvSpPr>
          <p:nvPr>
            <p:ph type="subTitle" idx="3"/>
          </p:nvPr>
        </p:nvSpPr>
        <p:spPr>
          <a:xfrm>
            <a:off x="1580912" y="2324825"/>
            <a:ext cx="2640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9" name="Google Shape;269;p37"/>
          <p:cNvSpPr txBox="1">
            <a:spLocks noGrp="1"/>
          </p:cNvSpPr>
          <p:nvPr>
            <p:ph type="subTitle" idx="4"/>
          </p:nvPr>
        </p:nvSpPr>
        <p:spPr>
          <a:xfrm>
            <a:off x="4923088" y="2324825"/>
            <a:ext cx="2640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_1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8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8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8"/>
          <p:cNvSpPr txBox="1">
            <a:spLocks noGrp="1"/>
          </p:cNvSpPr>
          <p:nvPr>
            <p:ph type="subTitle" idx="1"/>
          </p:nvPr>
        </p:nvSpPr>
        <p:spPr>
          <a:xfrm>
            <a:off x="3482550" y="2779499"/>
            <a:ext cx="21789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8"/>
          <p:cNvSpPr txBox="1">
            <a:spLocks noGrp="1"/>
          </p:cNvSpPr>
          <p:nvPr>
            <p:ph type="subTitle" idx="2"/>
          </p:nvPr>
        </p:nvSpPr>
        <p:spPr>
          <a:xfrm>
            <a:off x="713250" y="2779499"/>
            <a:ext cx="21789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8"/>
          <p:cNvSpPr txBox="1">
            <a:spLocks noGrp="1"/>
          </p:cNvSpPr>
          <p:nvPr>
            <p:ph type="subTitle" idx="3"/>
          </p:nvPr>
        </p:nvSpPr>
        <p:spPr>
          <a:xfrm>
            <a:off x="713250" y="2324825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7" name="Google Shape;277;p38"/>
          <p:cNvSpPr txBox="1">
            <a:spLocks noGrp="1"/>
          </p:cNvSpPr>
          <p:nvPr>
            <p:ph type="subTitle" idx="4"/>
          </p:nvPr>
        </p:nvSpPr>
        <p:spPr>
          <a:xfrm>
            <a:off x="3482550" y="2324825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8" name="Google Shape;278;p38"/>
          <p:cNvSpPr txBox="1">
            <a:spLocks noGrp="1"/>
          </p:cNvSpPr>
          <p:nvPr>
            <p:ph type="subTitle" idx="5"/>
          </p:nvPr>
        </p:nvSpPr>
        <p:spPr>
          <a:xfrm>
            <a:off x="6251850" y="2779499"/>
            <a:ext cx="21789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38"/>
          <p:cNvSpPr txBox="1">
            <a:spLocks noGrp="1"/>
          </p:cNvSpPr>
          <p:nvPr>
            <p:ph type="subTitle" idx="6"/>
          </p:nvPr>
        </p:nvSpPr>
        <p:spPr>
          <a:xfrm>
            <a:off x="6251850" y="2324825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1_1_2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/>
          <p:nvPr/>
        </p:nvSpPr>
        <p:spPr>
          <a:xfrm>
            <a:off x="8338675" y="44502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9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9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3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9"/>
          <p:cNvSpPr txBox="1">
            <a:spLocks noGrp="1"/>
          </p:cNvSpPr>
          <p:nvPr>
            <p:ph type="subTitle" idx="1"/>
          </p:nvPr>
        </p:nvSpPr>
        <p:spPr>
          <a:xfrm>
            <a:off x="5764539" y="1981799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39"/>
          <p:cNvSpPr txBox="1">
            <a:spLocks noGrp="1"/>
          </p:cNvSpPr>
          <p:nvPr>
            <p:ph type="subTitle" idx="2"/>
          </p:nvPr>
        </p:nvSpPr>
        <p:spPr>
          <a:xfrm>
            <a:off x="2056725" y="1981799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9"/>
          <p:cNvSpPr txBox="1">
            <a:spLocks noGrp="1"/>
          </p:cNvSpPr>
          <p:nvPr>
            <p:ph type="subTitle" idx="3"/>
          </p:nvPr>
        </p:nvSpPr>
        <p:spPr>
          <a:xfrm>
            <a:off x="2056734" y="1527125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8" name="Google Shape;288;p39"/>
          <p:cNvSpPr txBox="1">
            <a:spLocks noGrp="1"/>
          </p:cNvSpPr>
          <p:nvPr>
            <p:ph type="subTitle" idx="4"/>
          </p:nvPr>
        </p:nvSpPr>
        <p:spPr>
          <a:xfrm>
            <a:off x="5764550" y="1527125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9" name="Google Shape;289;p39"/>
          <p:cNvSpPr txBox="1">
            <a:spLocks noGrp="1"/>
          </p:cNvSpPr>
          <p:nvPr>
            <p:ph type="subTitle" idx="5"/>
          </p:nvPr>
        </p:nvSpPr>
        <p:spPr>
          <a:xfrm>
            <a:off x="5764539" y="3398475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9"/>
          <p:cNvSpPr txBox="1">
            <a:spLocks noGrp="1"/>
          </p:cNvSpPr>
          <p:nvPr>
            <p:ph type="subTitle" idx="6"/>
          </p:nvPr>
        </p:nvSpPr>
        <p:spPr>
          <a:xfrm>
            <a:off x="2056725" y="3398475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39"/>
          <p:cNvSpPr txBox="1">
            <a:spLocks noGrp="1"/>
          </p:cNvSpPr>
          <p:nvPr>
            <p:ph type="subTitle" idx="7"/>
          </p:nvPr>
        </p:nvSpPr>
        <p:spPr>
          <a:xfrm>
            <a:off x="2056734" y="2943800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39"/>
          <p:cNvSpPr txBox="1">
            <a:spLocks noGrp="1"/>
          </p:cNvSpPr>
          <p:nvPr>
            <p:ph type="subTitle" idx="8"/>
          </p:nvPr>
        </p:nvSpPr>
        <p:spPr>
          <a:xfrm>
            <a:off x="5764550" y="2943800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0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0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40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4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40"/>
          <p:cNvSpPr txBox="1">
            <a:spLocks noGrp="1"/>
          </p:cNvSpPr>
          <p:nvPr>
            <p:ph type="subTitle" idx="1"/>
          </p:nvPr>
        </p:nvSpPr>
        <p:spPr>
          <a:xfrm>
            <a:off x="34825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40"/>
          <p:cNvSpPr txBox="1">
            <a:spLocks noGrp="1"/>
          </p:cNvSpPr>
          <p:nvPr>
            <p:ph type="subTitle" idx="2"/>
          </p:nvPr>
        </p:nvSpPr>
        <p:spPr>
          <a:xfrm>
            <a:off x="7132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40"/>
          <p:cNvSpPr txBox="1">
            <a:spLocks noGrp="1"/>
          </p:cNvSpPr>
          <p:nvPr>
            <p:ph type="subTitle" idx="3"/>
          </p:nvPr>
        </p:nvSpPr>
        <p:spPr>
          <a:xfrm>
            <a:off x="7132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1" name="Google Shape;301;p40"/>
          <p:cNvSpPr txBox="1">
            <a:spLocks noGrp="1"/>
          </p:cNvSpPr>
          <p:nvPr>
            <p:ph type="subTitle" idx="4"/>
          </p:nvPr>
        </p:nvSpPr>
        <p:spPr>
          <a:xfrm>
            <a:off x="34825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2" name="Google Shape;302;p40"/>
          <p:cNvSpPr txBox="1">
            <a:spLocks noGrp="1"/>
          </p:cNvSpPr>
          <p:nvPr>
            <p:ph type="subTitle" idx="5"/>
          </p:nvPr>
        </p:nvSpPr>
        <p:spPr>
          <a:xfrm>
            <a:off x="62518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40"/>
          <p:cNvSpPr txBox="1">
            <a:spLocks noGrp="1"/>
          </p:cNvSpPr>
          <p:nvPr>
            <p:ph type="subTitle" idx="6"/>
          </p:nvPr>
        </p:nvSpPr>
        <p:spPr>
          <a:xfrm>
            <a:off x="62518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4" name="Google Shape;304;p40"/>
          <p:cNvSpPr txBox="1">
            <a:spLocks noGrp="1"/>
          </p:cNvSpPr>
          <p:nvPr>
            <p:ph type="subTitle" idx="7"/>
          </p:nvPr>
        </p:nvSpPr>
        <p:spPr>
          <a:xfrm>
            <a:off x="3482550" y="3856175"/>
            <a:ext cx="21789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40"/>
          <p:cNvSpPr txBox="1">
            <a:spLocks noGrp="1"/>
          </p:cNvSpPr>
          <p:nvPr>
            <p:ph type="subTitle" idx="8"/>
          </p:nvPr>
        </p:nvSpPr>
        <p:spPr>
          <a:xfrm>
            <a:off x="713250" y="3856175"/>
            <a:ext cx="21789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40"/>
          <p:cNvSpPr txBox="1">
            <a:spLocks noGrp="1"/>
          </p:cNvSpPr>
          <p:nvPr>
            <p:ph type="subTitle" idx="9"/>
          </p:nvPr>
        </p:nvSpPr>
        <p:spPr>
          <a:xfrm>
            <a:off x="713250" y="3581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7" name="Google Shape;307;p40"/>
          <p:cNvSpPr txBox="1">
            <a:spLocks noGrp="1"/>
          </p:cNvSpPr>
          <p:nvPr>
            <p:ph type="subTitle" idx="13"/>
          </p:nvPr>
        </p:nvSpPr>
        <p:spPr>
          <a:xfrm>
            <a:off x="3482550" y="3581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8" name="Google Shape;308;p40"/>
          <p:cNvSpPr txBox="1">
            <a:spLocks noGrp="1"/>
          </p:cNvSpPr>
          <p:nvPr>
            <p:ph type="subTitle" idx="14"/>
          </p:nvPr>
        </p:nvSpPr>
        <p:spPr>
          <a:xfrm>
            <a:off x="6251850" y="3856175"/>
            <a:ext cx="21789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40"/>
          <p:cNvSpPr txBox="1">
            <a:spLocks noGrp="1"/>
          </p:cNvSpPr>
          <p:nvPr>
            <p:ph type="subTitle" idx="15"/>
          </p:nvPr>
        </p:nvSpPr>
        <p:spPr>
          <a:xfrm>
            <a:off x="6251850" y="3581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1"/>
          <p:cNvSpPr txBox="1">
            <a:spLocks noGrp="1"/>
          </p:cNvSpPr>
          <p:nvPr>
            <p:ph type="title"/>
          </p:nvPr>
        </p:nvSpPr>
        <p:spPr>
          <a:xfrm>
            <a:off x="1388100" y="1705825"/>
            <a:ext cx="6367800" cy="17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713225" y="1191287"/>
            <a:ext cx="7717500" cy="3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AND_TWO_COLUMNS_1_1_1_1_1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2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42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42"/>
          <p:cNvSpPr txBox="1">
            <a:spLocks noGrp="1"/>
          </p:cNvSpPr>
          <p:nvPr>
            <p:ph type="title"/>
          </p:nvPr>
        </p:nvSpPr>
        <p:spPr>
          <a:xfrm>
            <a:off x="1739575" y="3100300"/>
            <a:ext cx="66912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16" name="Google Shape;316;p42"/>
          <p:cNvSpPr txBox="1">
            <a:spLocks noGrp="1"/>
          </p:cNvSpPr>
          <p:nvPr>
            <p:ph type="subTitle" idx="1"/>
          </p:nvPr>
        </p:nvSpPr>
        <p:spPr>
          <a:xfrm>
            <a:off x="1739550" y="1126425"/>
            <a:ext cx="6691200" cy="18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3"/>
          <p:cNvSpPr>
            <a:spLocks noGrp="1"/>
          </p:cNvSpPr>
          <p:nvPr>
            <p:ph type="pic" idx="2"/>
          </p:nvPr>
        </p:nvSpPr>
        <p:spPr>
          <a:xfrm>
            <a:off x="4650" y="0"/>
            <a:ext cx="9144000" cy="5152800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43"/>
          <p:cNvSpPr txBox="1">
            <a:spLocks noGrp="1"/>
          </p:cNvSpPr>
          <p:nvPr>
            <p:ph type="body" idx="1"/>
          </p:nvPr>
        </p:nvSpPr>
        <p:spPr>
          <a:xfrm>
            <a:off x="1015950" y="3888650"/>
            <a:ext cx="7121400" cy="72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500">
                <a:latin typeface="Oswald Medium"/>
                <a:ea typeface="Oswald Medium"/>
                <a:cs typeface="Oswald Medium"/>
                <a:sym typeface="Oswald Medium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TWO_COLUMNS_1_1_1_1_1_1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4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44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44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44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44"/>
          <p:cNvSpPr txBox="1">
            <a:spLocks noGrp="1"/>
          </p:cNvSpPr>
          <p:nvPr>
            <p:ph type="title"/>
          </p:nvPr>
        </p:nvSpPr>
        <p:spPr>
          <a:xfrm>
            <a:off x="1014825" y="1183300"/>
            <a:ext cx="3519600" cy="18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44"/>
          <p:cNvSpPr txBox="1">
            <a:spLocks noGrp="1"/>
          </p:cNvSpPr>
          <p:nvPr>
            <p:ph type="subTitle" idx="1"/>
          </p:nvPr>
        </p:nvSpPr>
        <p:spPr>
          <a:xfrm>
            <a:off x="1014825" y="3036800"/>
            <a:ext cx="351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5"/>
          <p:cNvSpPr txBox="1">
            <a:spLocks noGrp="1"/>
          </p:cNvSpPr>
          <p:nvPr>
            <p:ph type="title" hasCustomPrompt="1"/>
          </p:nvPr>
        </p:nvSpPr>
        <p:spPr>
          <a:xfrm>
            <a:off x="1361129" y="1725725"/>
            <a:ext cx="6421800" cy="16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9" name="Google Shape;329;p45"/>
          <p:cNvSpPr txBox="1">
            <a:spLocks noGrp="1"/>
          </p:cNvSpPr>
          <p:nvPr>
            <p:ph type="subTitle" idx="1"/>
          </p:nvPr>
        </p:nvSpPr>
        <p:spPr>
          <a:xfrm>
            <a:off x="1361025" y="3331178"/>
            <a:ext cx="64218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AND_TWO_COLUMNS_1_1_1_1_2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6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4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46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46"/>
          <p:cNvSpPr txBox="1">
            <a:spLocks noGrp="1"/>
          </p:cNvSpPr>
          <p:nvPr>
            <p:ph type="title"/>
          </p:nvPr>
        </p:nvSpPr>
        <p:spPr>
          <a:xfrm>
            <a:off x="2223600" y="641112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46"/>
          <p:cNvSpPr txBox="1">
            <a:spLocks noGrp="1"/>
          </p:cNvSpPr>
          <p:nvPr>
            <p:ph type="subTitle" idx="1"/>
          </p:nvPr>
        </p:nvSpPr>
        <p:spPr>
          <a:xfrm>
            <a:off x="2223600" y="1319926"/>
            <a:ext cx="46968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36" name="Google Shape;336;p46"/>
          <p:cNvSpPr txBox="1">
            <a:spLocks noGrp="1"/>
          </p:cNvSpPr>
          <p:nvPr>
            <p:ph type="title" idx="2"/>
          </p:nvPr>
        </p:nvSpPr>
        <p:spPr>
          <a:xfrm>
            <a:off x="2223600" y="2053018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46"/>
          <p:cNvSpPr txBox="1">
            <a:spLocks noGrp="1"/>
          </p:cNvSpPr>
          <p:nvPr>
            <p:ph type="subTitle" idx="3"/>
          </p:nvPr>
        </p:nvSpPr>
        <p:spPr>
          <a:xfrm>
            <a:off x="2223600" y="2731835"/>
            <a:ext cx="46968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38" name="Google Shape;338;p46"/>
          <p:cNvSpPr txBox="1">
            <a:spLocks noGrp="1"/>
          </p:cNvSpPr>
          <p:nvPr>
            <p:ph type="title" idx="4"/>
          </p:nvPr>
        </p:nvSpPr>
        <p:spPr>
          <a:xfrm>
            <a:off x="2223600" y="3464924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46"/>
          <p:cNvSpPr txBox="1">
            <a:spLocks noGrp="1"/>
          </p:cNvSpPr>
          <p:nvPr>
            <p:ph type="subTitle" idx="5"/>
          </p:nvPr>
        </p:nvSpPr>
        <p:spPr>
          <a:xfrm>
            <a:off x="2223600" y="4143744"/>
            <a:ext cx="46968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40" name="Google Shape;340;p46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AND_TWO_COLUMNS_1_1_1_1_2_1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4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47"/>
          <p:cNvSpPr txBox="1">
            <a:spLocks noGrp="1"/>
          </p:cNvSpPr>
          <p:nvPr>
            <p:ph type="title"/>
          </p:nvPr>
        </p:nvSpPr>
        <p:spPr>
          <a:xfrm>
            <a:off x="817100" y="2582350"/>
            <a:ext cx="13989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47"/>
          <p:cNvSpPr txBox="1">
            <a:spLocks noGrp="1"/>
          </p:cNvSpPr>
          <p:nvPr>
            <p:ph type="subTitle" idx="1"/>
          </p:nvPr>
        </p:nvSpPr>
        <p:spPr>
          <a:xfrm>
            <a:off x="2398800" y="2519450"/>
            <a:ext cx="21732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46" name="Google Shape;346;p47"/>
          <p:cNvSpPr txBox="1">
            <a:spLocks noGrp="1"/>
          </p:cNvSpPr>
          <p:nvPr>
            <p:ph type="subTitle" idx="2"/>
          </p:nvPr>
        </p:nvSpPr>
        <p:spPr>
          <a:xfrm>
            <a:off x="2398800" y="2170350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7" name="Google Shape;347;p47"/>
          <p:cNvSpPr txBox="1">
            <a:spLocks noGrp="1"/>
          </p:cNvSpPr>
          <p:nvPr>
            <p:ph type="title" idx="3"/>
          </p:nvPr>
        </p:nvSpPr>
        <p:spPr>
          <a:xfrm>
            <a:off x="4677250" y="258710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47"/>
          <p:cNvSpPr txBox="1">
            <a:spLocks noGrp="1"/>
          </p:cNvSpPr>
          <p:nvPr>
            <p:ph type="subTitle" idx="4"/>
          </p:nvPr>
        </p:nvSpPr>
        <p:spPr>
          <a:xfrm>
            <a:off x="6257575" y="2519450"/>
            <a:ext cx="21732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49" name="Google Shape;349;p47"/>
          <p:cNvSpPr txBox="1">
            <a:spLocks noGrp="1"/>
          </p:cNvSpPr>
          <p:nvPr>
            <p:ph type="subTitle" idx="5"/>
          </p:nvPr>
        </p:nvSpPr>
        <p:spPr>
          <a:xfrm>
            <a:off x="6257575" y="2170350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0" name="Google Shape;350;p47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TWO_COLUMNS_1_1_1_1_1_1_1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8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48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8"/>
          <p:cNvSpPr txBox="1">
            <a:spLocks noGrp="1"/>
          </p:cNvSpPr>
          <p:nvPr>
            <p:ph type="title"/>
          </p:nvPr>
        </p:nvSpPr>
        <p:spPr>
          <a:xfrm>
            <a:off x="972775" y="1741538"/>
            <a:ext cx="35196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48"/>
          <p:cNvSpPr txBox="1">
            <a:spLocks noGrp="1"/>
          </p:cNvSpPr>
          <p:nvPr>
            <p:ph type="subTitle" idx="1"/>
          </p:nvPr>
        </p:nvSpPr>
        <p:spPr>
          <a:xfrm>
            <a:off x="972775" y="2478563"/>
            <a:ext cx="351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TWO_COLUMNS_1_1_1_1_1_1_1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9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49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49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49"/>
          <p:cNvSpPr txBox="1">
            <a:spLocks noGrp="1"/>
          </p:cNvSpPr>
          <p:nvPr>
            <p:ph type="title"/>
          </p:nvPr>
        </p:nvSpPr>
        <p:spPr>
          <a:xfrm>
            <a:off x="4113675" y="1741538"/>
            <a:ext cx="35196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49"/>
          <p:cNvSpPr txBox="1">
            <a:spLocks noGrp="1"/>
          </p:cNvSpPr>
          <p:nvPr>
            <p:ph type="subTitle" idx="1"/>
          </p:nvPr>
        </p:nvSpPr>
        <p:spPr>
          <a:xfrm>
            <a:off x="4113675" y="2478563"/>
            <a:ext cx="351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0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0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50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5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1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51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1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5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51"/>
          <p:cNvSpPr txBox="1">
            <a:spLocks noGrp="1"/>
          </p:cNvSpPr>
          <p:nvPr>
            <p:ph type="subTitle" idx="1"/>
          </p:nvPr>
        </p:nvSpPr>
        <p:spPr>
          <a:xfrm>
            <a:off x="5055284" y="3728624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3" name="Google Shape;373;p51"/>
          <p:cNvSpPr txBox="1">
            <a:spLocks noGrp="1"/>
          </p:cNvSpPr>
          <p:nvPr>
            <p:ph type="subTitle" idx="2"/>
          </p:nvPr>
        </p:nvSpPr>
        <p:spPr>
          <a:xfrm>
            <a:off x="1583300" y="3728624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4" name="Google Shape;374;p51"/>
          <p:cNvSpPr txBox="1">
            <a:spLocks noGrp="1"/>
          </p:cNvSpPr>
          <p:nvPr>
            <p:ph type="subTitle" idx="3"/>
          </p:nvPr>
        </p:nvSpPr>
        <p:spPr>
          <a:xfrm>
            <a:off x="5055275" y="3303825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5" name="Google Shape;375;p51"/>
          <p:cNvSpPr txBox="1">
            <a:spLocks noGrp="1"/>
          </p:cNvSpPr>
          <p:nvPr>
            <p:ph type="subTitle" idx="4"/>
          </p:nvPr>
        </p:nvSpPr>
        <p:spPr>
          <a:xfrm>
            <a:off x="1583075" y="3303825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subTitle" idx="1"/>
          </p:nvPr>
        </p:nvSpPr>
        <p:spPr>
          <a:xfrm>
            <a:off x="867119" y="2016933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ubTitle" idx="2"/>
          </p:nvPr>
        </p:nvSpPr>
        <p:spPr>
          <a:xfrm>
            <a:off x="3495006" y="2016933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3"/>
          </p:nvPr>
        </p:nvSpPr>
        <p:spPr>
          <a:xfrm>
            <a:off x="867119" y="3723575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ubTitle" idx="4"/>
          </p:nvPr>
        </p:nvSpPr>
        <p:spPr>
          <a:xfrm>
            <a:off x="3495006" y="3723575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ubTitle" idx="5"/>
          </p:nvPr>
        </p:nvSpPr>
        <p:spPr>
          <a:xfrm>
            <a:off x="6122894" y="2016933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ubTitle" idx="6"/>
          </p:nvPr>
        </p:nvSpPr>
        <p:spPr>
          <a:xfrm>
            <a:off x="6122894" y="3723575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 idx="7"/>
          </p:nvPr>
        </p:nvSpPr>
        <p:spPr>
          <a:xfrm>
            <a:off x="867106" y="1434325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title" idx="8"/>
          </p:nvPr>
        </p:nvSpPr>
        <p:spPr>
          <a:xfrm>
            <a:off x="867106" y="3172650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title" idx="9"/>
          </p:nvPr>
        </p:nvSpPr>
        <p:spPr>
          <a:xfrm>
            <a:off x="3494994" y="1434325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title" idx="13"/>
          </p:nvPr>
        </p:nvSpPr>
        <p:spPr>
          <a:xfrm>
            <a:off x="3494994" y="3172650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title" idx="14"/>
          </p:nvPr>
        </p:nvSpPr>
        <p:spPr>
          <a:xfrm>
            <a:off x="6122881" y="1434325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 idx="15"/>
          </p:nvPr>
        </p:nvSpPr>
        <p:spPr>
          <a:xfrm>
            <a:off x="6122881" y="3172650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6"/>
          </p:nvPr>
        </p:nvSpPr>
        <p:spPr>
          <a:xfrm>
            <a:off x="1356719" y="1328950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ubTitle" idx="17"/>
          </p:nvPr>
        </p:nvSpPr>
        <p:spPr>
          <a:xfrm>
            <a:off x="3984606" y="1328950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8"/>
          </p:nvPr>
        </p:nvSpPr>
        <p:spPr>
          <a:xfrm>
            <a:off x="6612494" y="1328950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ubTitle" idx="19"/>
          </p:nvPr>
        </p:nvSpPr>
        <p:spPr>
          <a:xfrm>
            <a:off x="1356719" y="3036575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ubTitle" idx="20"/>
          </p:nvPr>
        </p:nvSpPr>
        <p:spPr>
          <a:xfrm>
            <a:off x="3984606" y="3036575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21"/>
          </p:nvPr>
        </p:nvSpPr>
        <p:spPr>
          <a:xfrm>
            <a:off x="6612494" y="3036575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TITLE_AND_TWO_COLUMNS_1_1_1_1_2_1_1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2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52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52"/>
          <p:cNvSpPr txBox="1">
            <a:spLocks noGrp="1"/>
          </p:cNvSpPr>
          <p:nvPr>
            <p:ph type="title" idx="2"/>
          </p:nvPr>
        </p:nvSpPr>
        <p:spPr>
          <a:xfrm>
            <a:off x="1155113" y="1712675"/>
            <a:ext cx="15969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1" name="Google Shape;381;p52"/>
          <p:cNvSpPr txBox="1">
            <a:spLocks noGrp="1"/>
          </p:cNvSpPr>
          <p:nvPr>
            <p:ph type="subTitle" idx="1"/>
          </p:nvPr>
        </p:nvSpPr>
        <p:spPr>
          <a:xfrm>
            <a:off x="713213" y="3242300"/>
            <a:ext cx="24807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82" name="Google Shape;382;p52"/>
          <p:cNvSpPr txBox="1">
            <a:spLocks noGrp="1"/>
          </p:cNvSpPr>
          <p:nvPr>
            <p:ph type="subTitle" idx="3"/>
          </p:nvPr>
        </p:nvSpPr>
        <p:spPr>
          <a:xfrm>
            <a:off x="713213" y="2850250"/>
            <a:ext cx="2480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3" name="Google Shape;383;p52"/>
          <p:cNvSpPr txBox="1">
            <a:spLocks noGrp="1"/>
          </p:cNvSpPr>
          <p:nvPr>
            <p:ph type="title" idx="4"/>
          </p:nvPr>
        </p:nvSpPr>
        <p:spPr>
          <a:xfrm>
            <a:off x="3774172" y="1712675"/>
            <a:ext cx="15954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4" name="Google Shape;384;p52"/>
          <p:cNvSpPr txBox="1">
            <a:spLocks noGrp="1"/>
          </p:cNvSpPr>
          <p:nvPr>
            <p:ph type="subTitle" idx="5"/>
          </p:nvPr>
        </p:nvSpPr>
        <p:spPr>
          <a:xfrm>
            <a:off x="3331631" y="3242300"/>
            <a:ext cx="24807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85" name="Google Shape;385;p52"/>
          <p:cNvSpPr txBox="1">
            <a:spLocks noGrp="1"/>
          </p:cNvSpPr>
          <p:nvPr>
            <p:ph type="subTitle" idx="6"/>
          </p:nvPr>
        </p:nvSpPr>
        <p:spPr>
          <a:xfrm>
            <a:off x="3331631" y="2850250"/>
            <a:ext cx="2480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6" name="Google Shape;386;p52"/>
          <p:cNvSpPr txBox="1">
            <a:spLocks noGrp="1"/>
          </p:cNvSpPr>
          <p:nvPr>
            <p:ph type="title" idx="7"/>
          </p:nvPr>
        </p:nvSpPr>
        <p:spPr>
          <a:xfrm>
            <a:off x="6392572" y="1712675"/>
            <a:ext cx="15954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7" name="Google Shape;387;p52"/>
          <p:cNvSpPr txBox="1">
            <a:spLocks noGrp="1"/>
          </p:cNvSpPr>
          <p:nvPr>
            <p:ph type="subTitle" idx="8"/>
          </p:nvPr>
        </p:nvSpPr>
        <p:spPr>
          <a:xfrm>
            <a:off x="5950031" y="3242300"/>
            <a:ext cx="24807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88" name="Google Shape;388;p52"/>
          <p:cNvSpPr txBox="1">
            <a:spLocks noGrp="1"/>
          </p:cNvSpPr>
          <p:nvPr>
            <p:ph type="subTitle" idx="9"/>
          </p:nvPr>
        </p:nvSpPr>
        <p:spPr>
          <a:xfrm>
            <a:off x="5950031" y="2850250"/>
            <a:ext cx="2480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AND_TWO_COLUMNS_1_1_1_1_1_1_1_1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53"/>
          <p:cNvSpPr txBox="1">
            <a:spLocks noGrp="1"/>
          </p:cNvSpPr>
          <p:nvPr>
            <p:ph type="title"/>
          </p:nvPr>
        </p:nvSpPr>
        <p:spPr>
          <a:xfrm>
            <a:off x="713263" y="6775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53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53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3"/>
              </a:rPr>
              <a:t>Flaticon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4"/>
              </a:rPr>
              <a:t>Freepik</a:t>
            </a:r>
            <a:r>
              <a:rPr lang="en" sz="1200" b="0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i="0" u="sng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AND_TWO_COLUMNS_1_1_1_1_1_1_1_1_1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1_1_1_1_1_1_1_1_1_1_1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6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5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56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56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_1_1_1_1_1_1_1_1_1_1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7"/>
          <p:cNvSpPr/>
          <p:nvPr/>
        </p:nvSpPr>
        <p:spPr>
          <a:xfrm>
            <a:off x="993150" y="385430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57"/>
          <p:cNvSpPr/>
          <p:nvPr/>
        </p:nvSpPr>
        <p:spPr>
          <a:xfrm>
            <a:off x="535581" y="42806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57"/>
          <p:cNvSpPr/>
          <p:nvPr/>
        </p:nvSpPr>
        <p:spPr>
          <a:xfrm>
            <a:off x="7782800" y="7374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57"/>
          <p:cNvSpPr/>
          <p:nvPr/>
        </p:nvSpPr>
        <p:spPr>
          <a:xfrm>
            <a:off x="8379706" y="5303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9"/>
          <p:cNvSpPr txBox="1">
            <a:spLocks noGrp="1"/>
          </p:cNvSpPr>
          <p:nvPr>
            <p:ph type="ctrTitle"/>
          </p:nvPr>
        </p:nvSpPr>
        <p:spPr>
          <a:xfrm>
            <a:off x="713225" y="1401138"/>
            <a:ext cx="4732500" cy="18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11" name="Google Shape;411;p59"/>
          <p:cNvSpPr txBox="1">
            <a:spLocks noGrp="1"/>
          </p:cNvSpPr>
          <p:nvPr>
            <p:ph type="subTitle" idx="1"/>
          </p:nvPr>
        </p:nvSpPr>
        <p:spPr>
          <a:xfrm>
            <a:off x="713225" y="3251275"/>
            <a:ext cx="47325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2" name="Google Shape;412;p59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9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0"/>
          <p:cNvSpPr txBox="1">
            <a:spLocks noGrp="1"/>
          </p:cNvSpPr>
          <p:nvPr>
            <p:ph type="title"/>
          </p:nvPr>
        </p:nvSpPr>
        <p:spPr>
          <a:xfrm>
            <a:off x="2420100" y="1471500"/>
            <a:ext cx="43038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9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6" name="Google Shape;416;p60"/>
          <p:cNvSpPr txBox="1">
            <a:spLocks noGrp="1"/>
          </p:cNvSpPr>
          <p:nvPr>
            <p:ph type="subTitle" idx="1"/>
          </p:nvPr>
        </p:nvSpPr>
        <p:spPr>
          <a:xfrm>
            <a:off x="2420100" y="3041400"/>
            <a:ext cx="43038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1"/>
          <p:cNvSpPr txBox="1">
            <a:spLocks noGrp="1"/>
          </p:cNvSpPr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9" name="Google Shape;419;p61"/>
          <p:cNvSpPr txBox="1">
            <a:spLocks noGrp="1"/>
          </p:cNvSpPr>
          <p:nvPr>
            <p:ph type="subTitle" idx="1"/>
          </p:nvPr>
        </p:nvSpPr>
        <p:spPr>
          <a:xfrm>
            <a:off x="720231" y="1947700"/>
            <a:ext cx="444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Barlow Light"/>
              <a:buChar char="★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20" name="Google Shape;420;p61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61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61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62"/>
          <p:cNvSpPr txBox="1">
            <a:spLocks noGrp="1"/>
          </p:cNvSpPr>
          <p:nvPr>
            <p:ph type="body" idx="1"/>
          </p:nvPr>
        </p:nvSpPr>
        <p:spPr>
          <a:xfrm>
            <a:off x="713225" y="1191287"/>
            <a:ext cx="7717500" cy="3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6" name="Google Shape;426;p62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62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13225" y="2003375"/>
            <a:ext cx="30135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16521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ubTitle" idx="1"/>
          </p:nvPr>
        </p:nvSpPr>
        <p:spPr>
          <a:xfrm>
            <a:off x="713225" y="3589325"/>
            <a:ext cx="30135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63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6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63"/>
          <p:cNvSpPr txBox="1">
            <a:spLocks noGrp="1"/>
          </p:cNvSpPr>
          <p:nvPr>
            <p:ph type="subTitle" idx="1"/>
          </p:nvPr>
        </p:nvSpPr>
        <p:spPr>
          <a:xfrm>
            <a:off x="867119" y="2016933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63"/>
          <p:cNvSpPr txBox="1">
            <a:spLocks noGrp="1"/>
          </p:cNvSpPr>
          <p:nvPr>
            <p:ph type="subTitle" idx="2"/>
          </p:nvPr>
        </p:nvSpPr>
        <p:spPr>
          <a:xfrm>
            <a:off x="3495006" y="2016933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63"/>
          <p:cNvSpPr txBox="1">
            <a:spLocks noGrp="1"/>
          </p:cNvSpPr>
          <p:nvPr>
            <p:ph type="subTitle" idx="3"/>
          </p:nvPr>
        </p:nvSpPr>
        <p:spPr>
          <a:xfrm>
            <a:off x="867119" y="3723575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63"/>
          <p:cNvSpPr txBox="1">
            <a:spLocks noGrp="1"/>
          </p:cNvSpPr>
          <p:nvPr>
            <p:ph type="subTitle" idx="4"/>
          </p:nvPr>
        </p:nvSpPr>
        <p:spPr>
          <a:xfrm>
            <a:off x="3495006" y="3723575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63"/>
          <p:cNvSpPr txBox="1">
            <a:spLocks noGrp="1"/>
          </p:cNvSpPr>
          <p:nvPr>
            <p:ph type="subTitle" idx="5"/>
          </p:nvPr>
        </p:nvSpPr>
        <p:spPr>
          <a:xfrm>
            <a:off x="6122894" y="2016933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63"/>
          <p:cNvSpPr txBox="1">
            <a:spLocks noGrp="1"/>
          </p:cNvSpPr>
          <p:nvPr>
            <p:ph type="subTitle" idx="6"/>
          </p:nvPr>
        </p:nvSpPr>
        <p:spPr>
          <a:xfrm>
            <a:off x="6122894" y="3723575"/>
            <a:ext cx="215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63"/>
          <p:cNvSpPr txBox="1">
            <a:spLocks noGrp="1"/>
          </p:cNvSpPr>
          <p:nvPr>
            <p:ph type="title" idx="7"/>
          </p:nvPr>
        </p:nvSpPr>
        <p:spPr>
          <a:xfrm>
            <a:off x="867106" y="1434325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39" name="Google Shape;439;p63"/>
          <p:cNvSpPr txBox="1">
            <a:spLocks noGrp="1"/>
          </p:cNvSpPr>
          <p:nvPr>
            <p:ph type="title" idx="8"/>
          </p:nvPr>
        </p:nvSpPr>
        <p:spPr>
          <a:xfrm>
            <a:off x="867106" y="3172650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0" name="Google Shape;440;p63"/>
          <p:cNvSpPr txBox="1">
            <a:spLocks noGrp="1"/>
          </p:cNvSpPr>
          <p:nvPr>
            <p:ph type="title" idx="9"/>
          </p:nvPr>
        </p:nvSpPr>
        <p:spPr>
          <a:xfrm>
            <a:off x="3494994" y="1434325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1" name="Google Shape;441;p63"/>
          <p:cNvSpPr txBox="1">
            <a:spLocks noGrp="1"/>
          </p:cNvSpPr>
          <p:nvPr>
            <p:ph type="title" idx="13"/>
          </p:nvPr>
        </p:nvSpPr>
        <p:spPr>
          <a:xfrm>
            <a:off x="3494994" y="3172650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2" name="Google Shape;442;p63"/>
          <p:cNvSpPr txBox="1">
            <a:spLocks noGrp="1"/>
          </p:cNvSpPr>
          <p:nvPr>
            <p:ph type="title" idx="14"/>
          </p:nvPr>
        </p:nvSpPr>
        <p:spPr>
          <a:xfrm>
            <a:off x="6122881" y="1434325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3" name="Google Shape;443;p63"/>
          <p:cNvSpPr txBox="1">
            <a:spLocks noGrp="1"/>
          </p:cNvSpPr>
          <p:nvPr>
            <p:ph type="title" idx="15"/>
          </p:nvPr>
        </p:nvSpPr>
        <p:spPr>
          <a:xfrm>
            <a:off x="6122881" y="3172650"/>
            <a:ext cx="57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4" name="Google Shape;444;p63"/>
          <p:cNvSpPr txBox="1">
            <a:spLocks noGrp="1"/>
          </p:cNvSpPr>
          <p:nvPr>
            <p:ph type="subTitle" idx="16"/>
          </p:nvPr>
        </p:nvSpPr>
        <p:spPr>
          <a:xfrm>
            <a:off x="1356719" y="1328950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5" name="Google Shape;445;p63"/>
          <p:cNvSpPr txBox="1">
            <a:spLocks noGrp="1"/>
          </p:cNvSpPr>
          <p:nvPr>
            <p:ph type="subTitle" idx="17"/>
          </p:nvPr>
        </p:nvSpPr>
        <p:spPr>
          <a:xfrm>
            <a:off x="3984606" y="1328950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3"/>
          <p:cNvSpPr txBox="1">
            <a:spLocks noGrp="1"/>
          </p:cNvSpPr>
          <p:nvPr>
            <p:ph type="subTitle" idx="18"/>
          </p:nvPr>
        </p:nvSpPr>
        <p:spPr>
          <a:xfrm>
            <a:off x="6612494" y="1328950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7" name="Google Shape;447;p63"/>
          <p:cNvSpPr txBox="1">
            <a:spLocks noGrp="1"/>
          </p:cNvSpPr>
          <p:nvPr>
            <p:ph type="subTitle" idx="19"/>
          </p:nvPr>
        </p:nvSpPr>
        <p:spPr>
          <a:xfrm>
            <a:off x="1356719" y="3036575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3"/>
          <p:cNvSpPr txBox="1">
            <a:spLocks noGrp="1"/>
          </p:cNvSpPr>
          <p:nvPr>
            <p:ph type="subTitle" idx="20"/>
          </p:nvPr>
        </p:nvSpPr>
        <p:spPr>
          <a:xfrm>
            <a:off x="3984606" y="3036575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9" name="Google Shape;449;p63"/>
          <p:cNvSpPr txBox="1">
            <a:spLocks noGrp="1"/>
          </p:cNvSpPr>
          <p:nvPr>
            <p:ph type="subTitle" idx="21"/>
          </p:nvPr>
        </p:nvSpPr>
        <p:spPr>
          <a:xfrm>
            <a:off x="6612494" y="3036575"/>
            <a:ext cx="1664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3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4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64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64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64"/>
          <p:cNvSpPr txBox="1">
            <a:spLocks noGrp="1"/>
          </p:cNvSpPr>
          <p:nvPr>
            <p:ph type="title"/>
          </p:nvPr>
        </p:nvSpPr>
        <p:spPr>
          <a:xfrm>
            <a:off x="713225" y="2003375"/>
            <a:ext cx="30135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6" name="Google Shape;456;p64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16521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7" name="Google Shape;457;p64"/>
          <p:cNvSpPr txBox="1">
            <a:spLocks noGrp="1"/>
          </p:cNvSpPr>
          <p:nvPr>
            <p:ph type="subTitle" idx="1"/>
          </p:nvPr>
        </p:nvSpPr>
        <p:spPr>
          <a:xfrm>
            <a:off x="713225" y="3589325"/>
            <a:ext cx="30135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5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65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65"/>
          <p:cNvSpPr txBox="1">
            <a:spLocks noGrp="1"/>
          </p:cNvSpPr>
          <p:nvPr>
            <p:ph type="subTitle" idx="1"/>
          </p:nvPr>
        </p:nvSpPr>
        <p:spPr>
          <a:xfrm>
            <a:off x="4832081" y="1941575"/>
            <a:ext cx="3254100" cy="18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65"/>
          <p:cNvSpPr txBox="1">
            <a:spLocks noGrp="1"/>
          </p:cNvSpPr>
          <p:nvPr>
            <p:ph type="subTitle" idx="2"/>
          </p:nvPr>
        </p:nvSpPr>
        <p:spPr>
          <a:xfrm>
            <a:off x="1057900" y="1941575"/>
            <a:ext cx="3254100" cy="18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66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6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66"/>
          <p:cNvSpPr txBox="1">
            <a:spLocks noGrp="1"/>
          </p:cNvSpPr>
          <p:nvPr>
            <p:ph type="subTitle" idx="1"/>
          </p:nvPr>
        </p:nvSpPr>
        <p:spPr>
          <a:xfrm>
            <a:off x="4923088" y="2779498"/>
            <a:ext cx="26400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66"/>
          <p:cNvSpPr txBox="1">
            <a:spLocks noGrp="1"/>
          </p:cNvSpPr>
          <p:nvPr>
            <p:ph type="subTitle" idx="2"/>
          </p:nvPr>
        </p:nvSpPr>
        <p:spPr>
          <a:xfrm>
            <a:off x="1580912" y="2779498"/>
            <a:ext cx="26400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66"/>
          <p:cNvSpPr txBox="1">
            <a:spLocks noGrp="1"/>
          </p:cNvSpPr>
          <p:nvPr>
            <p:ph type="subTitle" idx="3"/>
          </p:nvPr>
        </p:nvSpPr>
        <p:spPr>
          <a:xfrm>
            <a:off x="1580912" y="2324825"/>
            <a:ext cx="2640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71" name="Google Shape;471;p66"/>
          <p:cNvSpPr txBox="1">
            <a:spLocks noGrp="1"/>
          </p:cNvSpPr>
          <p:nvPr>
            <p:ph type="subTitle" idx="4"/>
          </p:nvPr>
        </p:nvSpPr>
        <p:spPr>
          <a:xfrm>
            <a:off x="4923088" y="2324825"/>
            <a:ext cx="2640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_1_1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6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6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67"/>
          <p:cNvSpPr txBox="1">
            <a:spLocks noGrp="1"/>
          </p:cNvSpPr>
          <p:nvPr>
            <p:ph type="subTitle" idx="1"/>
          </p:nvPr>
        </p:nvSpPr>
        <p:spPr>
          <a:xfrm>
            <a:off x="3482550" y="2779499"/>
            <a:ext cx="21789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67"/>
          <p:cNvSpPr txBox="1">
            <a:spLocks noGrp="1"/>
          </p:cNvSpPr>
          <p:nvPr>
            <p:ph type="subTitle" idx="2"/>
          </p:nvPr>
        </p:nvSpPr>
        <p:spPr>
          <a:xfrm>
            <a:off x="713250" y="2779499"/>
            <a:ext cx="21789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67"/>
          <p:cNvSpPr txBox="1">
            <a:spLocks noGrp="1"/>
          </p:cNvSpPr>
          <p:nvPr>
            <p:ph type="subTitle" idx="3"/>
          </p:nvPr>
        </p:nvSpPr>
        <p:spPr>
          <a:xfrm>
            <a:off x="713250" y="2324825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79" name="Google Shape;479;p67"/>
          <p:cNvSpPr txBox="1">
            <a:spLocks noGrp="1"/>
          </p:cNvSpPr>
          <p:nvPr>
            <p:ph type="subTitle" idx="4"/>
          </p:nvPr>
        </p:nvSpPr>
        <p:spPr>
          <a:xfrm>
            <a:off x="3482550" y="2324825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80" name="Google Shape;480;p67"/>
          <p:cNvSpPr txBox="1">
            <a:spLocks noGrp="1"/>
          </p:cNvSpPr>
          <p:nvPr>
            <p:ph type="subTitle" idx="5"/>
          </p:nvPr>
        </p:nvSpPr>
        <p:spPr>
          <a:xfrm>
            <a:off x="6251850" y="2779499"/>
            <a:ext cx="21789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67"/>
          <p:cNvSpPr txBox="1">
            <a:spLocks noGrp="1"/>
          </p:cNvSpPr>
          <p:nvPr>
            <p:ph type="subTitle" idx="6"/>
          </p:nvPr>
        </p:nvSpPr>
        <p:spPr>
          <a:xfrm>
            <a:off x="6251850" y="2324825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1_1_2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8"/>
          <p:cNvSpPr/>
          <p:nvPr/>
        </p:nvSpPr>
        <p:spPr>
          <a:xfrm>
            <a:off x="8338675" y="44502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68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68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6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68"/>
          <p:cNvSpPr txBox="1">
            <a:spLocks noGrp="1"/>
          </p:cNvSpPr>
          <p:nvPr>
            <p:ph type="subTitle" idx="1"/>
          </p:nvPr>
        </p:nvSpPr>
        <p:spPr>
          <a:xfrm>
            <a:off x="5764539" y="1981799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68"/>
          <p:cNvSpPr txBox="1">
            <a:spLocks noGrp="1"/>
          </p:cNvSpPr>
          <p:nvPr>
            <p:ph type="subTitle" idx="2"/>
          </p:nvPr>
        </p:nvSpPr>
        <p:spPr>
          <a:xfrm>
            <a:off x="2056725" y="1981799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68"/>
          <p:cNvSpPr txBox="1">
            <a:spLocks noGrp="1"/>
          </p:cNvSpPr>
          <p:nvPr>
            <p:ph type="subTitle" idx="3"/>
          </p:nvPr>
        </p:nvSpPr>
        <p:spPr>
          <a:xfrm>
            <a:off x="2056734" y="1527125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90" name="Google Shape;490;p68"/>
          <p:cNvSpPr txBox="1">
            <a:spLocks noGrp="1"/>
          </p:cNvSpPr>
          <p:nvPr>
            <p:ph type="subTitle" idx="4"/>
          </p:nvPr>
        </p:nvSpPr>
        <p:spPr>
          <a:xfrm>
            <a:off x="5764550" y="1527125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91" name="Google Shape;491;p68"/>
          <p:cNvSpPr txBox="1">
            <a:spLocks noGrp="1"/>
          </p:cNvSpPr>
          <p:nvPr>
            <p:ph type="subTitle" idx="5"/>
          </p:nvPr>
        </p:nvSpPr>
        <p:spPr>
          <a:xfrm>
            <a:off x="5764539" y="3398475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68"/>
          <p:cNvSpPr txBox="1">
            <a:spLocks noGrp="1"/>
          </p:cNvSpPr>
          <p:nvPr>
            <p:ph type="subTitle" idx="6"/>
          </p:nvPr>
        </p:nvSpPr>
        <p:spPr>
          <a:xfrm>
            <a:off x="2056725" y="3398475"/>
            <a:ext cx="21342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68"/>
          <p:cNvSpPr txBox="1">
            <a:spLocks noGrp="1"/>
          </p:cNvSpPr>
          <p:nvPr>
            <p:ph type="subTitle" idx="7"/>
          </p:nvPr>
        </p:nvSpPr>
        <p:spPr>
          <a:xfrm>
            <a:off x="2056734" y="2943800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94" name="Google Shape;494;p68"/>
          <p:cNvSpPr txBox="1">
            <a:spLocks noGrp="1"/>
          </p:cNvSpPr>
          <p:nvPr>
            <p:ph type="subTitle" idx="8"/>
          </p:nvPr>
        </p:nvSpPr>
        <p:spPr>
          <a:xfrm>
            <a:off x="5764550" y="2943800"/>
            <a:ext cx="21342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9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69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69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6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69"/>
          <p:cNvSpPr txBox="1">
            <a:spLocks noGrp="1"/>
          </p:cNvSpPr>
          <p:nvPr>
            <p:ph type="subTitle" idx="1"/>
          </p:nvPr>
        </p:nvSpPr>
        <p:spPr>
          <a:xfrm>
            <a:off x="34825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69"/>
          <p:cNvSpPr txBox="1">
            <a:spLocks noGrp="1"/>
          </p:cNvSpPr>
          <p:nvPr>
            <p:ph type="subTitle" idx="2"/>
          </p:nvPr>
        </p:nvSpPr>
        <p:spPr>
          <a:xfrm>
            <a:off x="7132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69"/>
          <p:cNvSpPr txBox="1">
            <a:spLocks noGrp="1"/>
          </p:cNvSpPr>
          <p:nvPr>
            <p:ph type="subTitle" idx="3"/>
          </p:nvPr>
        </p:nvSpPr>
        <p:spPr>
          <a:xfrm>
            <a:off x="7132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3" name="Google Shape;503;p69"/>
          <p:cNvSpPr txBox="1">
            <a:spLocks noGrp="1"/>
          </p:cNvSpPr>
          <p:nvPr>
            <p:ph type="subTitle" idx="4"/>
          </p:nvPr>
        </p:nvSpPr>
        <p:spPr>
          <a:xfrm>
            <a:off x="34825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4" name="Google Shape;504;p69"/>
          <p:cNvSpPr txBox="1">
            <a:spLocks noGrp="1"/>
          </p:cNvSpPr>
          <p:nvPr>
            <p:ph type="subTitle" idx="5"/>
          </p:nvPr>
        </p:nvSpPr>
        <p:spPr>
          <a:xfrm>
            <a:off x="62518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69"/>
          <p:cNvSpPr txBox="1">
            <a:spLocks noGrp="1"/>
          </p:cNvSpPr>
          <p:nvPr>
            <p:ph type="subTitle" idx="6"/>
          </p:nvPr>
        </p:nvSpPr>
        <p:spPr>
          <a:xfrm>
            <a:off x="62518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6" name="Google Shape;506;p69"/>
          <p:cNvSpPr txBox="1">
            <a:spLocks noGrp="1"/>
          </p:cNvSpPr>
          <p:nvPr>
            <p:ph type="subTitle" idx="7"/>
          </p:nvPr>
        </p:nvSpPr>
        <p:spPr>
          <a:xfrm>
            <a:off x="3482550" y="3856175"/>
            <a:ext cx="21789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7" name="Google Shape;507;p69"/>
          <p:cNvSpPr txBox="1">
            <a:spLocks noGrp="1"/>
          </p:cNvSpPr>
          <p:nvPr>
            <p:ph type="subTitle" idx="8"/>
          </p:nvPr>
        </p:nvSpPr>
        <p:spPr>
          <a:xfrm>
            <a:off x="713250" y="3856175"/>
            <a:ext cx="21789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8" name="Google Shape;508;p69"/>
          <p:cNvSpPr txBox="1">
            <a:spLocks noGrp="1"/>
          </p:cNvSpPr>
          <p:nvPr>
            <p:ph type="subTitle" idx="9"/>
          </p:nvPr>
        </p:nvSpPr>
        <p:spPr>
          <a:xfrm>
            <a:off x="713250" y="3581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9" name="Google Shape;509;p69"/>
          <p:cNvSpPr txBox="1">
            <a:spLocks noGrp="1"/>
          </p:cNvSpPr>
          <p:nvPr>
            <p:ph type="subTitle" idx="13"/>
          </p:nvPr>
        </p:nvSpPr>
        <p:spPr>
          <a:xfrm>
            <a:off x="3482550" y="3581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10" name="Google Shape;510;p69"/>
          <p:cNvSpPr txBox="1">
            <a:spLocks noGrp="1"/>
          </p:cNvSpPr>
          <p:nvPr>
            <p:ph type="subTitle" idx="14"/>
          </p:nvPr>
        </p:nvSpPr>
        <p:spPr>
          <a:xfrm>
            <a:off x="6251850" y="3856175"/>
            <a:ext cx="21789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69"/>
          <p:cNvSpPr txBox="1">
            <a:spLocks noGrp="1"/>
          </p:cNvSpPr>
          <p:nvPr>
            <p:ph type="subTitle" idx="15"/>
          </p:nvPr>
        </p:nvSpPr>
        <p:spPr>
          <a:xfrm>
            <a:off x="6251850" y="3581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0"/>
          <p:cNvSpPr txBox="1">
            <a:spLocks noGrp="1"/>
          </p:cNvSpPr>
          <p:nvPr>
            <p:ph type="title"/>
          </p:nvPr>
        </p:nvSpPr>
        <p:spPr>
          <a:xfrm>
            <a:off x="1388100" y="1705825"/>
            <a:ext cx="6367800" cy="17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AND_TWO_COLUMNS_1_1_1_1_1"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71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71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71"/>
          <p:cNvSpPr txBox="1">
            <a:spLocks noGrp="1"/>
          </p:cNvSpPr>
          <p:nvPr>
            <p:ph type="title"/>
          </p:nvPr>
        </p:nvSpPr>
        <p:spPr>
          <a:xfrm>
            <a:off x="1739575" y="3100300"/>
            <a:ext cx="66912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18" name="Google Shape;518;p71"/>
          <p:cNvSpPr txBox="1">
            <a:spLocks noGrp="1"/>
          </p:cNvSpPr>
          <p:nvPr>
            <p:ph type="subTitle" idx="1"/>
          </p:nvPr>
        </p:nvSpPr>
        <p:spPr>
          <a:xfrm>
            <a:off x="1739550" y="1126425"/>
            <a:ext cx="6691200" cy="18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2"/>
          <p:cNvSpPr>
            <a:spLocks noGrp="1"/>
          </p:cNvSpPr>
          <p:nvPr>
            <p:ph type="pic" idx="2"/>
          </p:nvPr>
        </p:nvSpPr>
        <p:spPr>
          <a:xfrm>
            <a:off x="4650" y="0"/>
            <a:ext cx="9144000" cy="5152800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72"/>
          <p:cNvSpPr txBox="1">
            <a:spLocks noGrp="1"/>
          </p:cNvSpPr>
          <p:nvPr>
            <p:ph type="body" idx="1"/>
          </p:nvPr>
        </p:nvSpPr>
        <p:spPr>
          <a:xfrm>
            <a:off x="1015950" y="3888650"/>
            <a:ext cx="7121400" cy="72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500">
                <a:latin typeface="Oswald Medium"/>
                <a:ea typeface="Oswald Medium"/>
                <a:cs typeface="Oswald Medium"/>
                <a:sym typeface="Oswald Medium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8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ubTitle" idx="1"/>
          </p:nvPr>
        </p:nvSpPr>
        <p:spPr>
          <a:xfrm>
            <a:off x="4832081" y="1941575"/>
            <a:ext cx="3254100" cy="18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ubTitle" idx="2"/>
          </p:nvPr>
        </p:nvSpPr>
        <p:spPr>
          <a:xfrm>
            <a:off x="1057900" y="1941575"/>
            <a:ext cx="3254100" cy="18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TWO_COLUMNS_1_1_1_1_1_1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3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73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73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7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73"/>
          <p:cNvSpPr txBox="1">
            <a:spLocks noGrp="1"/>
          </p:cNvSpPr>
          <p:nvPr>
            <p:ph type="title"/>
          </p:nvPr>
        </p:nvSpPr>
        <p:spPr>
          <a:xfrm>
            <a:off x="1014825" y="1183300"/>
            <a:ext cx="3519600" cy="18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73"/>
          <p:cNvSpPr txBox="1">
            <a:spLocks noGrp="1"/>
          </p:cNvSpPr>
          <p:nvPr>
            <p:ph type="subTitle" idx="1"/>
          </p:nvPr>
        </p:nvSpPr>
        <p:spPr>
          <a:xfrm>
            <a:off x="1014825" y="3036800"/>
            <a:ext cx="351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74"/>
          <p:cNvSpPr txBox="1">
            <a:spLocks noGrp="1"/>
          </p:cNvSpPr>
          <p:nvPr>
            <p:ph type="title" hasCustomPrompt="1"/>
          </p:nvPr>
        </p:nvSpPr>
        <p:spPr>
          <a:xfrm>
            <a:off x="1361129" y="1725725"/>
            <a:ext cx="6421800" cy="16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1" name="Google Shape;531;p74"/>
          <p:cNvSpPr txBox="1">
            <a:spLocks noGrp="1"/>
          </p:cNvSpPr>
          <p:nvPr>
            <p:ph type="subTitle" idx="1"/>
          </p:nvPr>
        </p:nvSpPr>
        <p:spPr>
          <a:xfrm>
            <a:off x="1361025" y="3331178"/>
            <a:ext cx="64218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AND_TWO_COLUMNS_1_1_1_1_2"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5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75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75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75"/>
          <p:cNvSpPr txBox="1">
            <a:spLocks noGrp="1"/>
          </p:cNvSpPr>
          <p:nvPr>
            <p:ph type="title"/>
          </p:nvPr>
        </p:nvSpPr>
        <p:spPr>
          <a:xfrm>
            <a:off x="2223600" y="641112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7" name="Google Shape;537;p75"/>
          <p:cNvSpPr txBox="1">
            <a:spLocks noGrp="1"/>
          </p:cNvSpPr>
          <p:nvPr>
            <p:ph type="subTitle" idx="1"/>
          </p:nvPr>
        </p:nvSpPr>
        <p:spPr>
          <a:xfrm>
            <a:off x="2223600" y="1319926"/>
            <a:ext cx="46968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38" name="Google Shape;538;p75"/>
          <p:cNvSpPr txBox="1">
            <a:spLocks noGrp="1"/>
          </p:cNvSpPr>
          <p:nvPr>
            <p:ph type="title" idx="2"/>
          </p:nvPr>
        </p:nvSpPr>
        <p:spPr>
          <a:xfrm>
            <a:off x="2223600" y="2053018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9" name="Google Shape;539;p75"/>
          <p:cNvSpPr txBox="1">
            <a:spLocks noGrp="1"/>
          </p:cNvSpPr>
          <p:nvPr>
            <p:ph type="subTitle" idx="3"/>
          </p:nvPr>
        </p:nvSpPr>
        <p:spPr>
          <a:xfrm>
            <a:off x="2223600" y="2731835"/>
            <a:ext cx="46968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40" name="Google Shape;540;p75"/>
          <p:cNvSpPr txBox="1">
            <a:spLocks noGrp="1"/>
          </p:cNvSpPr>
          <p:nvPr>
            <p:ph type="title" idx="4"/>
          </p:nvPr>
        </p:nvSpPr>
        <p:spPr>
          <a:xfrm>
            <a:off x="2223600" y="3464924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1" name="Google Shape;541;p75"/>
          <p:cNvSpPr txBox="1">
            <a:spLocks noGrp="1"/>
          </p:cNvSpPr>
          <p:nvPr>
            <p:ph type="subTitle" idx="5"/>
          </p:nvPr>
        </p:nvSpPr>
        <p:spPr>
          <a:xfrm>
            <a:off x="2223600" y="4143744"/>
            <a:ext cx="46968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42" name="Google Shape;542;p75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AND_TWO_COLUMNS_1_1_1_1_2_1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7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76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76"/>
          <p:cNvSpPr txBox="1">
            <a:spLocks noGrp="1"/>
          </p:cNvSpPr>
          <p:nvPr>
            <p:ph type="title"/>
          </p:nvPr>
        </p:nvSpPr>
        <p:spPr>
          <a:xfrm>
            <a:off x="817100" y="2582350"/>
            <a:ext cx="13989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7" name="Google Shape;547;p76"/>
          <p:cNvSpPr txBox="1">
            <a:spLocks noGrp="1"/>
          </p:cNvSpPr>
          <p:nvPr>
            <p:ph type="subTitle" idx="1"/>
          </p:nvPr>
        </p:nvSpPr>
        <p:spPr>
          <a:xfrm>
            <a:off x="2398800" y="2519450"/>
            <a:ext cx="21732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48" name="Google Shape;548;p76"/>
          <p:cNvSpPr txBox="1">
            <a:spLocks noGrp="1"/>
          </p:cNvSpPr>
          <p:nvPr>
            <p:ph type="subTitle" idx="2"/>
          </p:nvPr>
        </p:nvSpPr>
        <p:spPr>
          <a:xfrm>
            <a:off x="2398800" y="2170350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9" name="Google Shape;549;p76"/>
          <p:cNvSpPr txBox="1">
            <a:spLocks noGrp="1"/>
          </p:cNvSpPr>
          <p:nvPr>
            <p:ph type="title" idx="3"/>
          </p:nvPr>
        </p:nvSpPr>
        <p:spPr>
          <a:xfrm>
            <a:off x="4677250" y="258710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0" name="Google Shape;550;p76"/>
          <p:cNvSpPr txBox="1">
            <a:spLocks noGrp="1"/>
          </p:cNvSpPr>
          <p:nvPr>
            <p:ph type="subTitle" idx="4"/>
          </p:nvPr>
        </p:nvSpPr>
        <p:spPr>
          <a:xfrm>
            <a:off x="6257575" y="2519450"/>
            <a:ext cx="21732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51" name="Google Shape;551;p76"/>
          <p:cNvSpPr txBox="1">
            <a:spLocks noGrp="1"/>
          </p:cNvSpPr>
          <p:nvPr>
            <p:ph type="subTitle" idx="5"/>
          </p:nvPr>
        </p:nvSpPr>
        <p:spPr>
          <a:xfrm>
            <a:off x="6257575" y="2170350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2" name="Google Shape;552;p76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TWO_COLUMNS_1_1_1_1_1_1_1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7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7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77"/>
          <p:cNvSpPr txBox="1">
            <a:spLocks noGrp="1"/>
          </p:cNvSpPr>
          <p:nvPr>
            <p:ph type="title"/>
          </p:nvPr>
        </p:nvSpPr>
        <p:spPr>
          <a:xfrm>
            <a:off x="972775" y="1741538"/>
            <a:ext cx="35196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7" name="Google Shape;557;p77"/>
          <p:cNvSpPr txBox="1">
            <a:spLocks noGrp="1"/>
          </p:cNvSpPr>
          <p:nvPr>
            <p:ph type="subTitle" idx="1"/>
          </p:nvPr>
        </p:nvSpPr>
        <p:spPr>
          <a:xfrm>
            <a:off x="972775" y="2478563"/>
            <a:ext cx="351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TWO_COLUMNS_1_1_1_1_1_1_1_1"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78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78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78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78"/>
          <p:cNvSpPr txBox="1">
            <a:spLocks noGrp="1"/>
          </p:cNvSpPr>
          <p:nvPr>
            <p:ph type="title"/>
          </p:nvPr>
        </p:nvSpPr>
        <p:spPr>
          <a:xfrm>
            <a:off x="4113675" y="1741538"/>
            <a:ext cx="35196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78"/>
          <p:cNvSpPr txBox="1">
            <a:spLocks noGrp="1"/>
          </p:cNvSpPr>
          <p:nvPr>
            <p:ph type="subTitle" idx="1"/>
          </p:nvPr>
        </p:nvSpPr>
        <p:spPr>
          <a:xfrm>
            <a:off x="4113675" y="2478563"/>
            <a:ext cx="351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9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79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79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7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80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80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80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8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80"/>
          <p:cNvSpPr txBox="1">
            <a:spLocks noGrp="1"/>
          </p:cNvSpPr>
          <p:nvPr>
            <p:ph type="subTitle" idx="1"/>
          </p:nvPr>
        </p:nvSpPr>
        <p:spPr>
          <a:xfrm>
            <a:off x="5055284" y="3728624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5" name="Google Shape;575;p80"/>
          <p:cNvSpPr txBox="1">
            <a:spLocks noGrp="1"/>
          </p:cNvSpPr>
          <p:nvPr>
            <p:ph type="subTitle" idx="2"/>
          </p:nvPr>
        </p:nvSpPr>
        <p:spPr>
          <a:xfrm>
            <a:off x="1583300" y="3728624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6" name="Google Shape;576;p80"/>
          <p:cNvSpPr txBox="1">
            <a:spLocks noGrp="1"/>
          </p:cNvSpPr>
          <p:nvPr>
            <p:ph type="subTitle" idx="3"/>
          </p:nvPr>
        </p:nvSpPr>
        <p:spPr>
          <a:xfrm>
            <a:off x="5055275" y="3303825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7" name="Google Shape;577;p80"/>
          <p:cNvSpPr txBox="1">
            <a:spLocks noGrp="1"/>
          </p:cNvSpPr>
          <p:nvPr>
            <p:ph type="subTitle" idx="4"/>
          </p:nvPr>
        </p:nvSpPr>
        <p:spPr>
          <a:xfrm>
            <a:off x="1583075" y="3303825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TITLE_AND_TWO_COLUMNS_1_1_1_1_2_1_1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1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81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8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p81"/>
          <p:cNvSpPr txBox="1">
            <a:spLocks noGrp="1"/>
          </p:cNvSpPr>
          <p:nvPr>
            <p:ph type="title" idx="2"/>
          </p:nvPr>
        </p:nvSpPr>
        <p:spPr>
          <a:xfrm>
            <a:off x="1155113" y="1712675"/>
            <a:ext cx="15969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3" name="Google Shape;583;p81"/>
          <p:cNvSpPr txBox="1">
            <a:spLocks noGrp="1"/>
          </p:cNvSpPr>
          <p:nvPr>
            <p:ph type="subTitle" idx="1"/>
          </p:nvPr>
        </p:nvSpPr>
        <p:spPr>
          <a:xfrm>
            <a:off x="713213" y="3242300"/>
            <a:ext cx="24807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84" name="Google Shape;584;p81"/>
          <p:cNvSpPr txBox="1">
            <a:spLocks noGrp="1"/>
          </p:cNvSpPr>
          <p:nvPr>
            <p:ph type="subTitle" idx="3"/>
          </p:nvPr>
        </p:nvSpPr>
        <p:spPr>
          <a:xfrm>
            <a:off x="713213" y="2850250"/>
            <a:ext cx="2480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5" name="Google Shape;585;p81"/>
          <p:cNvSpPr txBox="1">
            <a:spLocks noGrp="1"/>
          </p:cNvSpPr>
          <p:nvPr>
            <p:ph type="title" idx="4"/>
          </p:nvPr>
        </p:nvSpPr>
        <p:spPr>
          <a:xfrm>
            <a:off x="3774172" y="1712675"/>
            <a:ext cx="15954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6" name="Google Shape;586;p81"/>
          <p:cNvSpPr txBox="1">
            <a:spLocks noGrp="1"/>
          </p:cNvSpPr>
          <p:nvPr>
            <p:ph type="subTitle" idx="5"/>
          </p:nvPr>
        </p:nvSpPr>
        <p:spPr>
          <a:xfrm>
            <a:off x="3331631" y="3242300"/>
            <a:ext cx="24807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87" name="Google Shape;587;p81"/>
          <p:cNvSpPr txBox="1">
            <a:spLocks noGrp="1"/>
          </p:cNvSpPr>
          <p:nvPr>
            <p:ph type="subTitle" idx="6"/>
          </p:nvPr>
        </p:nvSpPr>
        <p:spPr>
          <a:xfrm>
            <a:off x="3331631" y="2850250"/>
            <a:ext cx="2480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8" name="Google Shape;588;p81"/>
          <p:cNvSpPr txBox="1">
            <a:spLocks noGrp="1"/>
          </p:cNvSpPr>
          <p:nvPr>
            <p:ph type="title" idx="7"/>
          </p:nvPr>
        </p:nvSpPr>
        <p:spPr>
          <a:xfrm>
            <a:off x="6392572" y="1712675"/>
            <a:ext cx="15954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9" name="Google Shape;589;p81"/>
          <p:cNvSpPr txBox="1">
            <a:spLocks noGrp="1"/>
          </p:cNvSpPr>
          <p:nvPr>
            <p:ph type="subTitle" idx="8"/>
          </p:nvPr>
        </p:nvSpPr>
        <p:spPr>
          <a:xfrm>
            <a:off x="5950031" y="3242300"/>
            <a:ext cx="2480700" cy="8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90" name="Google Shape;590;p81"/>
          <p:cNvSpPr txBox="1">
            <a:spLocks noGrp="1"/>
          </p:cNvSpPr>
          <p:nvPr>
            <p:ph type="subTitle" idx="9"/>
          </p:nvPr>
        </p:nvSpPr>
        <p:spPr>
          <a:xfrm>
            <a:off x="5950031" y="2850250"/>
            <a:ext cx="24807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AND_TWO_COLUMNS_1_1_1_1_1_1_1_1_1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82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82"/>
          <p:cNvSpPr txBox="1">
            <a:spLocks noGrp="1"/>
          </p:cNvSpPr>
          <p:nvPr>
            <p:ph type="title"/>
          </p:nvPr>
        </p:nvSpPr>
        <p:spPr>
          <a:xfrm>
            <a:off x="713263" y="6775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82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p82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3"/>
              </a:rPr>
              <a:t>Flaticon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i="0" u="sng" strike="noStrike" cap="non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4"/>
              </a:rPr>
              <a:t>Freepik</a:t>
            </a:r>
            <a:r>
              <a:rPr lang="en" sz="1200" b="0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i="0" u="sng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4923088" y="2779498"/>
            <a:ext cx="26400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2"/>
          </p:nvPr>
        </p:nvSpPr>
        <p:spPr>
          <a:xfrm>
            <a:off x="1580912" y="2779498"/>
            <a:ext cx="26400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ubTitle" idx="3"/>
          </p:nvPr>
        </p:nvSpPr>
        <p:spPr>
          <a:xfrm>
            <a:off x="1580912" y="2324825"/>
            <a:ext cx="2640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4"/>
          </p:nvPr>
        </p:nvSpPr>
        <p:spPr>
          <a:xfrm>
            <a:off x="4923088" y="2324825"/>
            <a:ext cx="2640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AND_TWO_COLUMNS_1_1_1_1_1_1_1_1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1_1_1_1_1_1_1_1_1_1_1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85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85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85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85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_1_1_1_1_1_1_1_1_1_1_1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86"/>
          <p:cNvSpPr/>
          <p:nvPr/>
        </p:nvSpPr>
        <p:spPr>
          <a:xfrm>
            <a:off x="993150" y="385430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86"/>
          <p:cNvSpPr/>
          <p:nvPr/>
        </p:nvSpPr>
        <p:spPr>
          <a:xfrm>
            <a:off x="535581" y="42806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86"/>
          <p:cNvSpPr/>
          <p:nvPr/>
        </p:nvSpPr>
        <p:spPr>
          <a:xfrm>
            <a:off x="7782800" y="7374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86"/>
          <p:cNvSpPr/>
          <p:nvPr/>
        </p:nvSpPr>
        <p:spPr>
          <a:xfrm>
            <a:off x="8379706" y="5303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0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ubTitle" idx="1"/>
          </p:nvPr>
        </p:nvSpPr>
        <p:spPr>
          <a:xfrm>
            <a:off x="3482550" y="2779499"/>
            <a:ext cx="21789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subTitle" idx="2"/>
          </p:nvPr>
        </p:nvSpPr>
        <p:spPr>
          <a:xfrm>
            <a:off x="713250" y="2779499"/>
            <a:ext cx="21789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ubTitle" idx="3"/>
          </p:nvPr>
        </p:nvSpPr>
        <p:spPr>
          <a:xfrm>
            <a:off x="713250" y="2324825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4"/>
          </p:nvPr>
        </p:nvSpPr>
        <p:spPr>
          <a:xfrm>
            <a:off x="3482550" y="2324825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ubTitle" idx="5"/>
          </p:nvPr>
        </p:nvSpPr>
        <p:spPr>
          <a:xfrm>
            <a:off x="6251850" y="2779499"/>
            <a:ext cx="2178900" cy="10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ubTitle" idx="6"/>
          </p:nvPr>
        </p:nvSpPr>
        <p:spPr>
          <a:xfrm>
            <a:off x="6251850" y="2324825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29" Type="http://schemas.openxmlformats.org/officeDocument/2006/relationships/theme" Target="../theme/theme2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slideLayout" Target="../slideLayouts/slideLayout5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73.xml"/><Relationship Id="rId26" Type="http://schemas.openxmlformats.org/officeDocument/2006/relationships/slideLayout" Target="../slideLayouts/slideLayout81.xml"/><Relationship Id="rId3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76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80.xml"/><Relationship Id="rId2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71.xml"/><Relationship Id="rId20" Type="http://schemas.openxmlformats.org/officeDocument/2006/relationships/slideLayout" Target="../slideLayouts/slideLayout75.xml"/><Relationship Id="rId29" Type="http://schemas.openxmlformats.org/officeDocument/2006/relationships/theme" Target="../theme/theme3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79.xml"/><Relationship Id="rId5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70.xml"/><Relationship Id="rId23" Type="http://schemas.openxmlformats.org/officeDocument/2006/relationships/slideLayout" Target="../slideLayouts/slideLayout78.xml"/><Relationship Id="rId28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74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7.xml"/><Relationship Id="rId27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206" name="Google Shape;206;p29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 b="0" i="0" u="none" strike="noStrike" cap="none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408" name="Google Shape;408;p58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  <p:sldLayoutId id="2147483720" r:id="rId18"/>
    <p:sldLayoutId id="2147483721" r:id="rId19"/>
    <p:sldLayoutId id="2147483722" r:id="rId20"/>
    <p:sldLayoutId id="2147483723" r:id="rId21"/>
    <p:sldLayoutId id="2147483724" r:id="rId22"/>
    <p:sldLayoutId id="2147483725" r:id="rId23"/>
    <p:sldLayoutId id="2147483726" r:id="rId24"/>
    <p:sldLayoutId id="2147483727" r:id="rId25"/>
    <p:sldLayoutId id="2147483728" r:id="rId26"/>
    <p:sldLayoutId id="2147483729" r:id="rId27"/>
    <p:sldLayoutId id="2147483730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87"/>
          <p:cNvSpPr txBox="1">
            <a:spLocks noGrp="1"/>
          </p:cNvSpPr>
          <p:nvPr>
            <p:ph type="ctrTitle"/>
          </p:nvPr>
        </p:nvSpPr>
        <p:spPr>
          <a:xfrm>
            <a:off x="704516" y="627005"/>
            <a:ext cx="4732500" cy="2563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800" b="1" dirty="0">
                <a:latin typeface="Times New Roman"/>
                <a:ea typeface="Times New Roman"/>
                <a:cs typeface="Times New Roman"/>
                <a:sym typeface="Times New Roman"/>
              </a:rPr>
              <a:t>Satellite Image Segmentation Prediction using Deep Learning</a:t>
            </a:r>
            <a:br>
              <a:rPr lang="en" sz="2000" dirty="0">
                <a:latin typeface="Calibri"/>
                <a:ea typeface="Calibri"/>
                <a:cs typeface="Calibri"/>
                <a:sym typeface="Calibri"/>
              </a:rPr>
            </a:br>
            <a:endParaRPr sz="2000" dirty="0">
              <a:solidFill>
                <a:schemeClr val="lt2"/>
              </a:solidFill>
            </a:endParaRPr>
          </a:p>
        </p:txBody>
      </p:sp>
      <p:sp>
        <p:nvSpPr>
          <p:cNvPr id="613" name="Google Shape;613;p87"/>
          <p:cNvSpPr/>
          <p:nvPr/>
        </p:nvSpPr>
        <p:spPr>
          <a:xfrm>
            <a:off x="8271025" y="864325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87"/>
          <p:cNvSpPr/>
          <p:nvPr/>
        </p:nvSpPr>
        <p:spPr>
          <a:xfrm>
            <a:off x="5953675" y="4196975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87"/>
          <p:cNvSpPr/>
          <p:nvPr/>
        </p:nvSpPr>
        <p:spPr>
          <a:xfrm>
            <a:off x="6362900" y="45164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6" name="Google Shape;616;p87"/>
          <p:cNvGrpSpPr/>
          <p:nvPr/>
        </p:nvGrpSpPr>
        <p:grpSpPr>
          <a:xfrm>
            <a:off x="5544917" y="1001382"/>
            <a:ext cx="3178622" cy="3140738"/>
            <a:chOff x="5544917" y="1001382"/>
            <a:chExt cx="3178622" cy="3140738"/>
          </a:xfrm>
        </p:grpSpPr>
        <p:grpSp>
          <p:nvGrpSpPr>
            <p:cNvPr id="617" name="Google Shape;617;p87"/>
            <p:cNvGrpSpPr/>
            <p:nvPr/>
          </p:nvGrpSpPr>
          <p:grpSpPr>
            <a:xfrm>
              <a:off x="5544917" y="1001382"/>
              <a:ext cx="3178622" cy="3140738"/>
              <a:chOff x="1081978" y="1734763"/>
              <a:chExt cx="3031879" cy="2995744"/>
            </a:xfrm>
          </p:grpSpPr>
          <p:sp>
            <p:nvSpPr>
              <p:cNvPr id="618" name="Google Shape;618;p87"/>
              <p:cNvSpPr/>
              <p:nvPr/>
            </p:nvSpPr>
            <p:spPr>
              <a:xfrm>
                <a:off x="2611136" y="3160356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1"/>
                    </a:moveTo>
                    <a:lnTo>
                      <a:pt x="1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87"/>
              <p:cNvSpPr/>
              <p:nvPr/>
            </p:nvSpPr>
            <p:spPr>
              <a:xfrm>
                <a:off x="2488337" y="3232638"/>
                <a:ext cx="274570" cy="339583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6319" extrusionOk="0">
                    <a:moveTo>
                      <a:pt x="2196" y="0"/>
                    </a:moveTo>
                    <a:lnTo>
                      <a:pt x="0" y="1255"/>
                    </a:lnTo>
                    <a:lnTo>
                      <a:pt x="2913" y="6318"/>
                    </a:lnTo>
                    <a:lnTo>
                      <a:pt x="5109" y="5064"/>
                    </a:lnTo>
                    <a:lnTo>
                      <a:pt x="2196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87"/>
              <p:cNvSpPr/>
              <p:nvPr/>
            </p:nvSpPr>
            <p:spPr>
              <a:xfrm>
                <a:off x="2363120" y="3304866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196" y="0"/>
                    </a:moveTo>
                    <a:lnTo>
                      <a:pt x="0" y="1300"/>
                    </a:lnTo>
                    <a:lnTo>
                      <a:pt x="2913" y="6363"/>
                    </a:lnTo>
                    <a:lnTo>
                      <a:pt x="5153" y="5064"/>
                    </a:lnTo>
                    <a:lnTo>
                      <a:pt x="2196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87"/>
              <p:cNvSpPr/>
              <p:nvPr/>
            </p:nvSpPr>
            <p:spPr>
              <a:xfrm>
                <a:off x="2237902" y="3377094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1"/>
                    </a:moveTo>
                    <a:lnTo>
                      <a:pt x="0" y="1300"/>
                    </a:lnTo>
                    <a:lnTo>
                      <a:pt x="2958" y="6364"/>
                    </a:lnTo>
                    <a:lnTo>
                      <a:pt x="5153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87"/>
              <p:cNvSpPr/>
              <p:nvPr/>
            </p:nvSpPr>
            <p:spPr>
              <a:xfrm>
                <a:off x="2112631" y="3449323"/>
                <a:ext cx="277043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6364" extrusionOk="0">
                    <a:moveTo>
                      <a:pt x="2241" y="1"/>
                    </a:moveTo>
                    <a:lnTo>
                      <a:pt x="1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87"/>
              <p:cNvSpPr/>
              <p:nvPr/>
            </p:nvSpPr>
            <p:spPr>
              <a:xfrm>
                <a:off x="2782141" y="3232638"/>
                <a:ext cx="84322" cy="110812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2062" extrusionOk="0">
                    <a:moveTo>
                      <a:pt x="538" y="0"/>
                    </a:moveTo>
                    <a:lnTo>
                      <a:pt x="0" y="314"/>
                    </a:lnTo>
                    <a:lnTo>
                      <a:pt x="1031" y="2061"/>
                    </a:lnTo>
                    <a:lnTo>
                      <a:pt x="1568" y="1748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87"/>
              <p:cNvSpPr/>
              <p:nvPr/>
            </p:nvSpPr>
            <p:spPr>
              <a:xfrm>
                <a:off x="3006082" y="4463151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1"/>
                    </a:moveTo>
                    <a:lnTo>
                      <a:pt x="135" y="45"/>
                    </a:lnTo>
                    <a:lnTo>
                      <a:pt x="0" y="3317"/>
                    </a:lnTo>
                    <a:lnTo>
                      <a:pt x="359" y="3809"/>
                    </a:lnTo>
                    <a:lnTo>
                      <a:pt x="717" y="3585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87"/>
              <p:cNvSpPr/>
              <p:nvPr/>
            </p:nvSpPr>
            <p:spPr>
              <a:xfrm>
                <a:off x="2803799" y="4333097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1"/>
                    </a:moveTo>
                    <a:lnTo>
                      <a:pt x="0" y="225"/>
                    </a:lnTo>
                    <a:lnTo>
                      <a:pt x="2241" y="2152"/>
                    </a:lnTo>
                    <a:lnTo>
                      <a:pt x="4123" y="2600"/>
                    </a:lnTo>
                    <a:lnTo>
                      <a:pt x="4481" y="2421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87"/>
              <p:cNvSpPr/>
              <p:nvPr/>
            </p:nvSpPr>
            <p:spPr>
              <a:xfrm>
                <a:off x="2803799" y="4345189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585"/>
                    </a:lnTo>
                    <a:lnTo>
                      <a:pt x="4123" y="6004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87"/>
              <p:cNvSpPr/>
              <p:nvPr/>
            </p:nvSpPr>
            <p:spPr>
              <a:xfrm>
                <a:off x="3006082" y="4258450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1"/>
                    </a:moveTo>
                    <a:lnTo>
                      <a:pt x="135" y="90"/>
                    </a:lnTo>
                    <a:lnTo>
                      <a:pt x="0" y="3317"/>
                    </a:lnTo>
                    <a:lnTo>
                      <a:pt x="359" y="3810"/>
                    </a:lnTo>
                    <a:lnTo>
                      <a:pt x="717" y="3630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87"/>
              <p:cNvSpPr/>
              <p:nvPr/>
            </p:nvSpPr>
            <p:spPr>
              <a:xfrm>
                <a:off x="2803799" y="4130815"/>
                <a:ext cx="240874" cy="137359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556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2241" y="2107"/>
                    </a:lnTo>
                    <a:lnTo>
                      <a:pt x="4123" y="2555"/>
                    </a:lnTo>
                    <a:lnTo>
                      <a:pt x="4481" y="2376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87"/>
              <p:cNvSpPr/>
              <p:nvPr/>
            </p:nvSpPr>
            <p:spPr>
              <a:xfrm>
                <a:off x="2803799" y="4140488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87"/>
              <p:cNvSpPr/>
              <p:nvPr/>
            </p:nvSpPr>
            <p:spPr>
              <a:xfrm>
                <a:off x="3006082" y="4053804"/>
                <a:ext cx="38587" cy="204696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09" extrusionOk="0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87"/>
              <p:cNvSpPr/>
              <p:nvPr/>
            </p:nvSpPr>
            <p:spPr>
              <a:xfrm>
                <a:off x="2803799" y="3926168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179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87"/>
              <p:cNvSpPr/>
              <p:nvPr/>
            </p:nvSpPr>
            <p:spPr>
              <a:xfrm>
                <a:off x="2803799" y="3935788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87"/>
              <p:cNvSpPr/>
              <p:nvPr/>
            </p:nvSpPr>
            <p:spPr>
              <a:xfrm>
                <a:off x="3006082" y="3851522"/>
                <a:ext cx="38587" cy="204696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09" extrusionOk="0">
                    <a:moveTo>
                      <a:pt x="717" y="0"/>
                    </a:moveTo>
                    <a:lnTo>
                      <a:pt x="135" y="45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585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87"/>
              <p:cNvSpPr/>
              <p:nvPr/>
            </p:nvSpPr>
            <p:spPr>
              <a:xfrm>
                <a:off x="2803799" y="3721468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42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87"/>
              <p:cNvSpPr/>
              <p:nvPr/>
            </p:nvSpPr>
            <p:spPr>
              <a:xfrm>
                <a:off x="2803799" y="3733506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585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87"/>
              <p:cNvSpPr/>
              <p:nvPr/>
            </p:nvSpPr>
            <p:spPr>
              <a:xfrm>
                <a:off x="3006082" y="3646822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87"/>
              <p:cNvSpPr/>
              <p:nvPr/>
            </p:nvSpPr>
            <p:spPr>
              <a:xfrm>
                <a:off x="2803799" y="3519186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180"/>
                    </a:lnTo>
                    <a:lnTo>
                      <a:pt x="2241" y="2106"/>
                    </a:lnTo>
                    <a:lnTo>
                      <a:pt x="4123" y="2599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87"/>
              <p:cNvSpPr/>
              <p:nvPr/>
            </p:nvSpPr>
            <p:spPr>
              <a:xfrm>
                <a:off x="2803799" y="3528806"/>
                <a:ext cx="221580" cy="322762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6" extrusionOk="0">
                    <a:moveTo>
                      <a:pt x="0" y="1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87"/>
              <p:cNvSpPr/>
              <p:nvPr/>
            </p:nvSpPr>
            <p:spPr>
              <a:xfrm>
                <a:off x="2876028" y="3514349"/>
                <a:ext cx="93996" cy="101192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883" extrusionOk="0">
                    <a:moveTo>
                      <a:pt x="314" y="1"/>
                    </a:moveTo>
                    <a:lnTo>
                      <a:pt x="1" y="225"/>
                    </a:lnTo>
                    <a:lnTo>
                      <a:pt x="1435" y="1883"/>
                    </a:lnTo>
                    <a:lnTo>
                      <a:pt x="1748" y="1704"/>
                    </a:lnTo>
                    <a:lnTo>
                      <a:pt x="1748" y="852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9D9D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87"/>
              <p:cNvSpPr/>
              <p:nvPr/>
            </p:nvSpPr>
            <p:spPr>
              <a:xfrm>
                <a:off x="2876028" y="3526388"/>
                <a:ext cx="77120" cy="8915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659" extrusionOk="0">
                    <a:moveTo>
                      <a:pt x="1" y="1"/>
                    </a:moveTo>
                    <a:lnTo>
                      <a:pt x="1" y="852"/>
                    </a:lnTo>
                    <a:lnTo>
                      <a:pt x="1435" y="1659"/>
                    </a:lnTo>
                    <a:lnTo>
                      <a:pt x="1435" y="8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87"/>
              <p:cNvSpPr/>
              <p:nvPr/>
            </p:nvSpPr>
            <p:spPr>
              <a:xfrm>
                <a:off x="2497957" y="3225383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196" y="1"/>
                    </a:moveTo>
                    <a:lnTo>
                      <a:pt x="1" y="1300"/>
                    </a:lnTo>
                    <a:lnTo>
                      <a:pt x="2913" y="6364"/>
                    </a:lnTo>
                    <a:lnTo>
                      <a:pt x="5154" y="5064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87"/>
              <p:cNvSpPr/>
              <p:nvPr/>
            </p:nvSpPr>
            <p:spPr>
              <a:xfrm>
                <a:off x="2372739" y="3297611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1"/>
                    </a:moveTo>
                    <a:lnTo>
                      <a:pt x="0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87"/>
              <p:cNvSpPr/>
              <p:nvPr/>
            </p:nvSpPr>
            <p:spPr>
              <a:xfrm>
                <a:off x="2247522" y="3369893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0"/>
                    </a:moveTo>
                    <a:lnTo>
                      <a:pt x="0" y="1300"/>
                    </a:lnTo>
                    <a:lnTo>
                      <a:pt x="2958" y="6363"/>
                    </a:lnTo>
                    <a:lnTo>
                      <a:pt x="5153" y="5064"/>
                    </a:lnTo>
                    <a:lnTo>
                      <a:pt x="2241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87"/>
              <p:cNvSpPr/>
              <p:nvPr/>
            </p:nvSpPr>
            <p:spPr>
              <a:xfrm>
                <a:off x="2124723" y="3444540"/>
                <a:ext cx="276989" cy="339583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19" extrusionOk="0">
                    <a:moveTo>
                      <a:pt x="2196" y="0"/>
                    </a:moveTo>
                    <a:lnTo>
                      <a:pt x="0" y="1255"/>
                    </a:lnTo>
                    <a:lnTo>
                      <a:pt x="2913" y="6318"/>
                    </a:lnTo>
                    <a:lnTo>
                      <a:pt x="5153" y="5064"/>
                    </a:lnTo>
                    <a:lnTo>
                      <a:pt x="2196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87"/>
              <p:cNvSpPr/>
              <p:nvPr/>
            </p:nvSpPr>
            <p:spPr>
              <a:xfrm>
                <a:off x="1999452" y="3514349"/>
                <a:ext cx="277043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6364" extrusionOk="0">
                    <a:moveTo>
                      <a:pt x="2197" y="1"/>
                    </a:moveTo>
                    <a:lnTo>
                      <a:pt x="1" y="1300"/>
                    </a:lnTo>
                    <a:lnTo>
                      <a:pt x="2914" y="6364"/>
                    </a:lnTo>
                    <a:lnTo>
                      <a:pt x="5154" y="5064"/>
                    </a:lnTo>
                    <a:lnTo>
                      <a:pt x="2197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87"/>
              <p:cNvSpPr/>
              <p:nvPr/>
            </p:nvSpPr>
            <p:spPr>
              <a:xfrm>
                <a:off x="2668908" y="3300030"/>
                <a:ext cx="81957" cy="110812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062" extrusionOk="0">
                    <a:moveTo>
                      <a:pt x="539" y="1"/>
                    </a:moveTo>
                    <a:lnTo>
                      <a:pt x="1" y="314"/>
                    </a:lnTo>
                    <a:lnTo>
                      <a:pt x="1032" y="2062"/>
                    </a:lnTo>
                    <a:lnTo>
                      <a:pt x="1525" y="1748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87"/>
              <p:cNvSpPr/>
              <p:nvPr/>
            </p:nvSpPr>
            <p:spPr>
              <a:xfrm>
                <a:off x="1888691" y="2512613"/>
                <a:ext cx="28967" cy="26730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4" extrusionOk="0">
                    <a:moveTo>
                      <a:pt x="538" y="0"/>
                    </a:moveTo>
                    <a:lnTo>
                      <a:pt x="1" y="90"/>
                    </a:lnTo>
                    <a:lnTo>
                      <a:pt x="225" y="4974"/>
                    </a:lnTo>
                    <a:lnTo>
                      <a:pt x="538" y="4795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87"/>
              <p:cNvSpPr/>
              <p:nvPr/>
            </p:nvSpPr>
            <p:spPr>
              <a:xfrm>
                <a:off x="1732196" y="2416255"/>
                <a:ext cx="185465" cy="10844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2018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1568" y="1748"/>
                    </a:lnTo>
                    <a:lnTo>
                      <a:pt x="3137" y="2017"/>
                    </a:lnTo>
                    <a:lnTo>
                      <a:pt x="3450" y="1793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87"/>
              <p:cNvSpPr/>
              <p:nvPr/>
            </p:nvSpPr>
            <p:spPr>
              <a:xfrm>
                <a:off x="1732196" y="2425875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8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87"/>
              <p:cNvSpPr/>
              <p:nvPr/>
            </p:nvSpPr>
            <p:spPr>
              <a:xfrm>
                <a:off x="2064479" y="2616119"/>
                <a:ext cx="31386" cy="267356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75" extrusionOk="0">
                    <a:moveTo>
                      <a:pt x="583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83" y="4751"/>
                    </a:lnTo>
                    <a:lnTo>
                      <a:pt x="583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87"/>
              <p:cNvSpPr/>
              <p:nvPr/>
            </p:nvSpPr>
            <p:spPr>
              <a:xfrm>
                <a:off x="1907984" y="2517396"/>
                <a:ext cx="187884" cy="108447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2018" extrusionOk="0">
                    <a:moveTo>
                      <a:pt x="359" y="1"/>
                    </a:moveTo>
                    <a:lnTo>
                      <a:pt x="0" y="225"/>
                    </a:lnTo>
                    <a:lnTo>
                      <a:pt x="1569" y="1793"/>
                    </a:lnTo>
                    <a:lnTo>
                      <a:pt x="3137" y="2017"/>
                    </a:lnTo>
                    <a:lnTo>
                      <a:pt x="3495" y="1838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87"/>
              <p:cNvSpPr/>
              <p:nvPr/>
            </p:nvSpPr>
            <p:spPr>
              <a:xfrm>
                <a:off x="1907984" y="2529434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50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87"/>
              <p:cNvSpPr/>
              <p:nvPr/>
            </p:nvSpPr>
            <p:spPr>
              <a:xfrm>
                <a:off x="2240267" y="2717260"/>
                <a:ext cx="31386" cy="267356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75" extrusionOk="0">
                    <a:moveTo>
                      <a:pt x="583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83" y="4795"/>
                    </a:lnTo>
                    <a:lnTo>
                      <a:pt x="583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87"/>
              <p:cNvSpPr/>
              <p:nvPr/>
            </p:nvSpPr>
            <p:spPr>
              <a:xfrm>
                <a:off x="2086190" y="2620956"/>
                <a:ext cx="185465" cy="10602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1973" extrusionOk="0">
                    <a:moveTo>
                      <a:pt x="314" y="0"/>
                    </a:moveTo>
                    <a:lnTo>
                      <a:pt x="0" y="180"/>
                    </a:lnTo>
                    <a:lnTo>
                      <a:pt x="1524" y="1748"/>
                    </a:lnTo>
                    <a:lnTo>
                      <a:pt x="3092" y="1972"/>
                    </a:lnTo>
                    <a:lnTo>
                      <a:pt x="3450" y="1793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87"/>
              <p:cNvSpPr/>
              <p:nvPr/>
            </p:nvSpPr>
            <p:spPr>
              <a:xfrm>
                <a:off x="2086190" y="2630575"/>
                <a:ext cx="166172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092" y="6588"/>
                    </a:lnTo>
                    <a:lnTo>
                      <a:pt x="3092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87"/>
              <p:cNvSpPr/>
              <p:nvPr/>
            </p:nvSpPr>
            <p:spPr>
              <a:xfrm>
                <a:off x="2418473" y="2818401"/>
                <a:ext cx="28967" cy="267356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9" y="1"/>
                    </a:moveTo>
                    <a:lnTo>
                      <a:pt x="1" y="90"/>
                    </a:lnTo>
                    <a:lnTo>
                      <a:pt x="225" y="4975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87"/>
              <p:cNvSpPr/>
              <p:nvPr/>
            </p:nvSpPr>
            <p:spPr>
              <a:xfrm>
                <a:off x="2261978" y="2722097"/>
                <a:ext cx="185465" cy="10602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1973" extrusionOk="0">
                    <a:moveTo>
                      <a:pt x="314" y="0"/>
                    </a:moveTo>
                    <a:lnTo>
                      <a:pt x="0" y="180"/>
                    </a:lnTo>
                    <a:lnTo>
                      <a:pt x="1569" y="1748"/>
                    </a:lnTo>
                    <a:lnTo>
                      <a:pt x="3137" y="1972"/>
                    </a:lnTo>
                    <a:lnTo>
                      <a:pt x="3451" y="1793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87"/>
              <p:cNvSpPr/>
              <p:nvPr/>
            </p:nvSpPr>
            <p:spPr>
              <a:xfrm>
                <a:off x="2261978" y="2731716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87"/>
              <p:cNvSpPr/>
              <p:nvPr/>
            </p:nvSpPr>
            <p:spPr>
              <a:xfrm>
                <a:off x="2594261" y="2919542"/>
                <a:ext cx="28967" cy="267356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9" y="1"/>
                    </a:moveTo>
                    <a:lnTo>
                      <a:pt x="1" y="90"/>
                    </a:lnTo>
                    <a:lnTo>
                      <a:pt x="225" y="4975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87"/>
              <p:cNvSpPr/>
              <p:nvPr/>
            </p:nvSpPr>
            <p:spPr>
              <a:xfrm>
                <a:off x="2437766" y="2823238"/>
                <a:ext cx="185465" cy="108394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2017" extrusionOk="0">
                    <a:moveTo>
                      <a:pt x="359" y="0"/>
                    </a:moveTo>
                    <a:lnTo>
                      <a:pt x="0" y="224"/>
                    </a:lnTo>
                    <a:lnTo>
                      <a:pt x="1569" y="1793"/>
                    </a:lnTo>
                    <a:lnTo>
                      <a:pt x="3137" y="2017"/>
                    </a:lnTo>
                    <a:lnTo>
                      <a:pt x="3451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87"/>
              <p:cNvSpPr/>
              <p:nvPr/>
            </p:nvSpPr>
            <p:spPr>
              <a:xfrm>
                <a:off x="2437766" y="2835276"/>
                <a:ext cx="168590" cy="351621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43" extrusionOk="0">
                    <a:moveTo>
                      <a:pt x="0" y="0"/>
                    </a:moveTo>
                    <a:lnTo>
                      <a:pt x="0" y="4750"/>
                    </a:lnTo>
                    <a:lnTo>
                      <a:pt x="3137" y="6543"/>
                    </a:lnTo>
                    <a:lnTo>
                      <a:pt x="3137" y="17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87"/>
              <p:cNvSpPr/>
              <p:nvPr/>
            </p:nvSpPr>
            <p:spPr>
              <a:xfrm>
                <a:off x="2606300" y="3003862"/>
                <a:ext cx="57881" cy="12285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286" extrusionOk="0">
                    <a:moveTo>
                      <a:pt x="315" y="0"/>
                    </a:moveTo>
                    <a:lnTo>
                      <a:pt x="1" y="224"/>
                    </a:lnTo>
                    <a:lnTo>
                      <a:pt x="718" y="2285"/>
                    </a:lnTo>
                    <a:lnTo>
                      <a:pt x="1076" y="2106"/>
                    </a:lnTo>
                    <a:lnTo>
                      <a:pt x="1076" y="448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9D9D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87"/>
              <p:cNvSpPr/>
              <p:nvPr/>
            </p:nvSpPr>
            <p:spPr>
              <a:xfrm>
                <a:off x="2606300" y="3015900"/>
                <a:ext cx="38587" cy="110812"/>
              </a:xfrm>
              <a:custGeom>
                <a:avLst/>
                <a:gdLst/>
                <a:ahLst/>
                <a:cxnLst/>
                <a:rect l="l" t="t" r="r" b="b"/>
                <a:pathLst>
                  <a:path w="718" h="2062" extrusionOk="0">
                    <a:moveTo>
                      <a:pt x="1" y="0"/>
                    </a:moveTo>
                    <a:lnTo>
                      <a:pt x="1" y="1658"/>
                    </a:lnTo>
                    <a:lnTo>
                      <a:pt x="718" y="2061"/>
                    </a:lnTo>
                    <a:lnTo>
                      <a:pt x="718" y="4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87"/>
              <p:cNvSpPr/>
              <p:nvPr/>
            </p:nvSpPr>
            <p:spPr>
              <a:xfrm>
                <a:off x="2473881" y="3208508"/>
                <a:ext cx="804364" cy="681584"/>
              </a:xfrm>
              <a:custGeom>
                <a:avLst/>
                <a:gdLst/>
                <a:ahLst/>
                <a:cxnLst/>
                <a:rect l="l" t="t" r="r" b="b"/>
                <a:pathLst>
                  <a:path w="14967" h="12683" extrusionOk="0">
                    <a:moveTo>
                      <a:pt x="14967" y="1"/>
                    </a:moveTo>
                    <a:lnTo>
                      <a:pt x="0" y="6991"/>
                    </a:lnTo>
                    <a:lnTo>
                      <a:pt x="135" y="11651"/>
                    </a:lnTo>
                    <a:lnTo>
                      <a:pt x="1255" y="12682"/>
                    </a:lnTo>
                    <a:lnTo>
                      <a:pt x="14967" y="4796"/>
                    </a:lnTo>
                    <a:lnTo>
                      <a:pt x="14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87"/>
              <p:cNvSpPr/>
              <p:nvPr/>
            </p:nvSpPr>
            <p:spPr>
              <a:xfrm>
                <a:off x="2327005" y="2936417"/>
                <a:ext cx="951242" cy="698405"/>
              </a:xfrm>
              <a:custGeom>
                <a:avLst/>
                <a:gdLst/>
                <a:ahLst/>
                <a:cxnLst/>
                <a:rect l="l" t="t" r="r" b="b"/>
                <a:pathLst>
                  <a:path w="17700" h="12996" extrusionOk="0">
                    <a:moveTo>
                      <a:pt x="14787" y="0"/>
                    </a:moveTo>
                    <a:lnTo>
                      <a:pt x="1792" y="6408"/>
                    </a:lnTo>
                    <a:lnTo>
                      <a:pt x="0" y="7932"/>
                    </a:lnTo>
                    <a:lnTo>
                      <a:pt x="3988" y="12995"/>
                    </a:lnTo>
                    <a:lnTo>
                      <a:pt x="17700" y="5064"/>
                    </a:lnTo>
                    <a:lnTo>
                      <a:pt x="147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87"/>
              <p:cNvSpPr/>
              <p:nvPr/>
            </p:nvSpPr>
            <p:spPr>
              <a:xfrm>
                <a:off x="2664125" y="3201307"/>
                <a:ext cx="370931" cy="289014"/>
              </a:xfrm>
              <a:custGeom>
                <a:avLst/>
                <a:gdLst/>
                <a:ahLst/>
                <a:cxnLst/>
                <a:rect l="l" t="t" r="r" b="b"/>
                <a:pathLst>
                  <a:path w="6902" h="5378" extrusionOk="0">
                    <a:moveTo>
                      <a:pt x="5691" y="1"/>
                    </a:moveTo>
                    <a:lnTo>
                      <a:pt x="0" y="3272"/>
                    </a:lnTo>
                    <a:lnTo>
                      <a:pt x="1210" y="5378"/>
                    </a:lnTo>
                    <a:lnTo>
                      <a:pt x="6901" y="2107"/>
                    </a:lnTo>
                    <a:lnTo>
                      <a:pt x="56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87"/>
              <p:cNvSpPr/>
              <p:nvPr/>
            </p:nvSpPr>
            <p:spPr>
              <a:xfrm>
                <a:off x="2160837" y="2808781"/>
                <a:ext cx="960916" cy="553898"/>
              </a:xfrm>
              <a:custGeom>
                <a:avLst/>
                <a:gdLst/>
                <a:ahLst/>
                <a:cxnLst/>
                <a:rect l="l" t="t" r="r" b="b"/>
                <a:pathLst>
                  <a:path w="17880" h="10307" extrusionOk="0">
                    <a:moveTo>
                      <a:pt x="13757" y="1"/>
                    </a:moveTo>
                    <a:lnTo>
                      <a:pt x="0" y="7932"/>
                    </a:lnTo>
                    <a:lnTo>
                      <a:pt x="672" y="10217"/>
                    </a:lnTo>
                    <a:lnTo>
                      <a:pt x="4123" y="10307"/>
                    </a:lnTo>
                    <a:lnTo>
                      <a:pt x="17879" y="2375"/>
                    </a:lnTo>
                    <a:lnTo>
                      <a:pt x="137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87"/>
              <p:cNvSpPr/>
              <p:nvPr/>
            </p:nvSpPr>
            <p:spPr>
              <a:xfrm>
                <a:off x="2004288" y="3235003"/>
                <a:ext cx="537103" cy="746556"/>
              </a:xfrm>
              <a:custGeom>
                <a:avLst/>
                <a:gdLst/>
                <a:ahLst/>
                <a:cxnLst/>
                <a:rect l="l" t="t" r="r" b="b"/>
                <a:pathLst>
                  <a:path w="9994" h="13892" extrusionOk="0">
                    <a:moveTo>
                      <a:pt x="2913" y="1"/>
                    </a:moveTo>
                    <a:lnTo>
                      <a:pt x="1" y="1659"/>
                    </a:lnTo>
                    <a:lnTo>
                      <a:pt x="1" y="6453"/>
                    </a:lnTo>
                    <a:lnTo>
                      <a:pt x="2913" y="11517"/>
                    </a:lnTo>
                    <a:lnTo>
                      <a:pt x="7036" y="13892"/>
                    </a:lnTo>
                    <a:lnTo>
                      <a:pt x="9993" y="12189"/>
                    </a:lnTo>
                    <a:lnTo>
                      <a:pt x="9993" y="7439"/>
                    </a:lnTo>
                    <a:lnTo>
                      <a:pt x="7036" y="2376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87"/>
              <p:cNvSpPr/>
              <p:nvPr/>
            </p:nvSpPr>
            <p:spPr>
              <a:xfrm>
                <a:off x="2141544" y="1908132"/>
                <a:ext cx="599713" cy="968126"/>
              </a:xfrm>
              <a:custGeom>
                <a:avLst/>
                <a:gdLst/>
                <a:ahLst/>
                <a:cxnLst/>
                <a:rect l="l" t="t" r="r" b="b"/>
                <a:pathLst>
                  <a:path w="11159" h="18015" extrusionOk="0">
                    <a:moveTo>
                      <a:pt x="1345" y="1"/>
                    </a:moveTo>
                    <a:lnTo>
                      <a:pt x="1" y="763"/>
                    </a:lnTo>
                    <a:lnTo>
                      <a:pt x="9814" y="18014"/>
                    </a:lnTo>
                    <a:lnTo>
                      <a:pt x="11158" y="17208"/>
                    </a:lnTo>
                    <a:lnTo>
                      <a:pt x="13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87"/>
              <p:cNvSpPr/>
              <p:nvPr/>
            </p:nvSpPr>
            <p:spPr>
              <a:xfrm>
                <a:off x="2656870" y="2599298"/>
                <a:ext cx="137366" cy="214369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3989" extrusionOk="0">
                    <a:moveTo>
                      <a:pt x="315" y="0"/>
                    </a:moveTo>
                    <a:lnTo>
                      <a:pt x="1" y="179"/>
                    </a:lnTo>
                    <a:lnTo>
                      <a:pt x="583" y="2465"/>
                    </a:lnTo>
                    <a:lnTo>
                      <a:pt x="2197" y="3988"/>
                    </a:lnTo>
                    <a:lnTo>
                      <a:pt x="2555" y="3809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87"/>
              <p:cNvSpPr/>
              <p:nvPr/>
            </p:nvSpPr>
            <p:spPr>
              <a:xfrm>
                <a:off x="2497957" y="2608918"/>
                <a:ext cx="276989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2" extrusionOk="0">
                    <a:moveTo>
                      <a:pt x="2958" y="0"/>
                    </a:moveTo>
                    <a:lnTo>
                      <a:pt x="1" y="1703"/>
                    </a:lnTo>
                    <a:lnTo>
                      <a:pt x="2241" y="5512"/>
                    </a:lnTo>
                    <a:lnTo>
                      <a:pt x="5154" y="380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87"/>
              <p:cNvSpPr/>
              <p:nvPr/>
            </p:nvSpPr>
            <p:spPr>
              <a:xfrm>
                <a:off x="2531653" y="2382560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15" y="0"/>
                    </a:moveTo>
                    <a:lnTo>
                      <a:pt x="1" y="180"/>
                    </a:lnTo>
                    <a:lnTo>
                      <a:pt x="628" y="2465"/>
                    </a:lnTo>
                    <a:lnTo>
                      <a:pt x="2197" y="4033"/>
                    </a:lnTo>
                    <a:lnTo>
                      <a:pt x="2555" y="3809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87"/>
              <p:cNvSpPr/>
              <p:nvPr/>
            </p:nvSpPr>
            <p:spPr>
              <a:xfrm>
                <a:off x="2375158" y="2392179"/>
                <a:ext cx="274570" cy="298633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5557" extrusionOk="0">
                    <a:moveTo>
                      <a:pt x="2913" y="1"/>
                    </a:moveTo>
                    <a:lnTo>
                      <a:pt x="0" y="1703"/>
                    </a:lnTo>
                    <a:lnTo>
                      <a:pt x="2196" y="5557"/>
                    </a:lnTo>
                    <a:lnTo>
                      <a:pt x="5109" y="3854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87"/>
              <p:cNvSpPr/>
              <p:nvPr/>
            </p:nvSpPr>
            <p:spPr>
              <a:xfrm>
                <a:off x="2406435" y="2165821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59" y="0"/>
                    </a:moveTo>
                    <a:lnTo>
                      <a:pt x="1" y="225"/>
                    </a:lnTo>
                    <a:lnTo>
                      <a:pt x="628" y="2510"/>
                    </a:lnTo>
                    <a:lnTo>
                      <a:pt x="2196" y="4033"/>
                    </a:lnTo>
                    <a:lnTo>
                      <a:pt x="2555" y="3854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87"/>
              <p:cNvSpPr/>
              <p:nvPr/>
            </p:nvSpPr>
            <p:spPr>
              <a:xfrm>
                <a:off x="2249940" y="2177859"/>
                <a:ext cx="274570" cy="296269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5513" extrusionOk="0">
                    <a:moveTo>
                      <a:pt x="2913" y="1"/>
                    </a:moveTo>
                    <a:lnTo>
                      <a:pt x="0" y="1658"/>
                    </a:lnTo>
                    <a:lnTo>
                      <a:pt x="2196" y="5512"/>
                    </a:lnTo>
                    <a:lnTo>
                      <a:pt x="5108" y="3809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87"/>
              <p:cNvSpPr/>
              <p:nvPr/>
            </p:nvSpPr>
            <p:spPr>
              <a:xfrm>
                <a:off x="2281218" y="1949083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59" y="1"/>
                    </a:moveTo>
                    <a:lnTo>
                      <a:pt x="1" y="225"/>
                    </a:lnTo>
                    <a:lnTo>
                      <a:pt x="628" y="2510"/>
                    </a:lnTo>
                    <a:lnTo>
                      <a:pt x="2241" y="4033"/>
                    </a:lnTo>
                    <a:lnTo>
                      <a:pt x="2555" y="3854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87"/>
              <p:cNvSpPr/>
              <p:nvPr/>
            </p:nvSpPr>
            <p:spPr>
              <a:xfrm>
                <a:off x="2124723" y="1961121"/>
                <a:ext cx="276989" cy="296269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3" extrusionOk="0">
                    <a:moveTo>
                      <a:pt x="2913" y="1"/>
                    </a:moveTo>
                    <a:lnTo>
                      <a:pt x="0" y="1659"/>
                    </a:lnTo>
                    <a:lnTo>
                      <a:pt x="2196" y="5512"/>
                    </a:lnTo>
                    <a:lnTo>
                      <a:pt x="5153" y="3809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87"/>
              <p:cNvSpPr/>
              <p:nvPr/>
            </p:nvSpPr>
            <p:spPr>
              <a:xfrm>
                <a:off x="2156000" y="1734763"/>
                <a:ext cx="137312" cy="214369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3989" extrusionOk="0">
                    <a:moveTo>
                      <a:pt x="359" y="1"/>
                    </a:moveTo>
                    <a:lnTo>
                      <a:pt x="1" y="180"/>
                    </a:lnTo>
                    <a:lnTo>
                      <a:pt x="628" y="2465"/>
                    </a:lnTo>
                    <a:lnTo>
                      <a:pt x="2241" y="3989"/>
                    </a:lnTo>
                    <a:lnTo>
                      <a:pt x="2555" y="3809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87"/>
              <p:cNvSpPr/>
              <p:nvPr/>
            </p:nvSpPr>
            <p:spPr>
              <a:xfrm>
                <a:off x="1999452" y="1744383"/>
                <a:ext cx="277043" cy="296269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5513" extrusionOk="0">
                    <a:moveTo>
                      <a:pt x="2914" y="1"/>
                    </a:moveTo>
                    <a:lnTo>
                      <a:pt x="1" y="1704"/>
                    </a:lnTo>
                    <a:lnTo>
                      <a:pt x="2197" y="5512"/>
                    </a:lnTo>
                    <a:lnTo>
                      <a:pt x="5154" y="3810"/>
                    </a:ln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87"/>
              <p:cNvSpPr/>
              <p:nvPr/>
            </p:nvSpPr>
            <p:spPr>
              <a:xfrm>
                <a:off x="2721897" y="2832857"/>
                <a:ext cx="48207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121" extrusionOk="0">
                    <a:moveTo>
                      <a:pt x="359" y="1"/>
                    </a:moveTo>
                    <a:lnTo>
                      <a:pt x="46" y="225"/>
                    </a:lnTo>
                    <a:lnTo>
                      <a:pt x="1" y="852"/>
                    </a:lnTo>
                    <a:lnTo>
                      <a:pt x="539" y="1121"/>
                    </a:lnTo>
                    <a:lnTo>
                      <a:pt x="897" y="942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87"/>
              <p:cNvSpPr/>
              <p:nvPr/>
            </p:nvSpPr>
            <p:spPr>
              <a:xfrm>
                <a:off x="2668908" y="2842477"/>
                <a:ext cx="81957" cy="81953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25" extrusionOk="0">
                    <a:moveTo>
                      <a:pt x="1032" y="1"/>
                    </a:moveTo>
                    <a:lnTo>
                      <a:pt x="1" y="583"/>
                    </a:lnTo>
                    <a:lnTo>
                      <a:pt x="539" y="1524"/>
                    </a:lnTo>
                    <a:lnTo>
                      <a:pt x="1525" y="942"/>
                    </a:lnTo>
                    <a:lnTo>
                      <a:pt x="10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87"/>
              <p:cNvSpPr/>
              <p:nvPr/>
            </p:nvSpPr>
            <p:spPr>
              <a:xfrm>
                <a:off x="2876028" y="2849732"/>
                <a:ext cx="93996" cy="98774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838" extrusionOk="0">
                    <a:moveTo>
                      <a:pt x="314" y="0"/>
                    </a:moveTo>
                    <a:lnTo>
                      <a:pt x="1" y="180"/>
                    </a:lnTo>
                    <a:lnTo>
                      <a:pt x="1435" y="1838"/>
                    </a:lnTo>
                    <a:lnTo>
                      <a:pt x="1748" y="1658"/>
                    </a:lnTo>
                    <a:lnTo>
                      <a:pt x="1748" y="807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87"/>
              <p:cNvSpPr/>
              <p:nvPr/>
            </p:nvSpPr>
            <p:spPr>
              <a:xfrm>
                <a:off x="2876028" y="2859352"/>
                <a:ext cx="77120" cy="8915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659" extrusionOk="0">
                    <a:moveTo>
                      <a:pt x="1" y="1"/>
                    </a:moveTo>
                    <a:lnTo>
                      <a:pt x="1" y="852"/>
                    </a:lnTo>
                    <a:lnTo>
                      <a:pt x="1435" y="1659"/>
                    </a:lnTo>
                    <a:lnTo>
                      <a:pt x="1435" y="8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87"/>
              <p:cNvSpPr/>
              <p:nvPr/>
            </p:nvSpPr>
            <p:spPr>
              <a:xfrm>
                <a:off x="3006082" y="2741336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1"/>
                    </a:moveTo>
                    <a:lnTo>
                      <a:pt x="135" y="46"/>
                    </a:lnTo>
                    <a:lnTo>
                      <a:pt x="0" y="3317"/>
                    </a:lnTo>
                    <a:lnTo>
                      <a:pt x="359" y="3810"/>
                    </a:lnTo>
                    <a:lnTo>
                      <a:pt x="717" y="3630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87"/>
              <p:cNvSpPr/>
              <p:nvPr/>
            </p:nvSpPr>
            <p:spPr>
              <a:xfrm>
                <a:off x="2803799" y="2613754"/>
                <a:ext cx="240874" cy="137306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555" extrusionOk="0">
                    <a:moveTo>
                      <a:pt x="314" y="0"/>
                    </a:moveTo>
                    <a:lnTo>
                      <a:pt x="0" y="179"/>
                    </a:lnTo>
                    <a:lnTo>
                      <a:pt x="2241" y="2106"/>
                    </a:lnTo>
                    <a:lnTo>
                      <a:pt x="4123" y="2554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87"/>
              <p:cNvSpPr/>
              <p:nvPr/>
            </p:nvSpPr>
            <p:spPr>
              <a:xfrm>
                <a:off x="2803799" y="2623374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87"/>
              <p:cNvSpPr/>
              <p:nvPr/>
            </p:nvSpPr>
            <p:spPr>
              <a:xfrm>
                <a:off x="3006082" y="2536689"/>
                <a:ext cx="38587" cy="204696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09" extrusionOk="0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87"/>
              <p:cNvSpPr/>
              <p:nvPr/>
            </p:nvSpPr>
            <p:spPr>
              <a:xfrm>
                <a:off x="2803799" y="2409054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179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87"/>
              <p:cNvSpPr/>
              <p:nvPr/>
            </p:nvSpPr>
            <p:spPr>
              <a:xfrm>
                <a:off x="2803799" y="2418674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87"/>
              <p:cNvSpPr/>
              <p:nvPr/>
            </p:nvSpPr>
            <p:spPr>
              <a:xfrm>
                <a:off x="3006082" y="2334407"/>
                <a:ext cx="38587" cy="204696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09" extrusionOk="0">
                    <a:moveTo>
                      <a:pt x="717" y="0"/>
                    </a:moveTo>
                    <a:lnTo>
                      <a:pt x="135" y="45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585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87"/>
              <p:cNvSpPr/>
              <p:nvPr/>
            </p:nvSpPr>
            <p:spPr>
              <a:xfrm>
                <a:off x="2803799" y="2204354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42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87"/>
              <p:cNvSpPr/>
              <p:nvPr/>
            </p:nvSpPr>
            <p:spPr>
              <a:xfrm>
                <a:off x="2803799" y="2216392"/>
                <a:ext cx="221580" cy="322709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5" extrusionOk="0">
                    <a:moveTo>
                      <a:pt x="0" y="0"/>
                    </a:moveTo>
                    <a:lnTo>
                      <a:pt x="0" y="3585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87"/>
              <p:cNvSpPr/>
              <p:nvPr/>
            </p:nvSpPr>
            <p:spPr>
              <a:xfrm>
                <a:off x="3006082" y="2129707"/>
                <a:ext cx="38587" cy="204749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810" extrusionOk="0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87"/>
              <p:cNvSpPr/>
              <p:nvPr/>
            </p:nvSpPr>
            <p:spPr>
              <a:xfrm>
                <a:off x="2803799" y="2002072"/>
                <a:ext cx="240874" cy="137306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555" extrusionOk="0">
                    <a:moveTo>
                      <a:pt x="314" y="0"/>
                    </a:moveTo>
                    <a:lnTo>
                      <a:pt x="0" y="180"/>
                    </a:lnTo>
                    <a:lnTo>
                      <a:pt x="2241" y="2106"/>
                    </a:lnTo>
                    <a:lnTo>
                      <a:pt x="4123" y="2555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87"/>
              <p:cNvSpPr/>
              <p:nvPr/>
            </p:nvSpPr>
            <p:spPr>
              <a:xfrm>
                <a:off x="2803799" y="2011692"/>
                <a:ext cx="221580" cy="322762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6" extrusionOk="0">
                    <a:moveTo>
                      <a:pt x="0" y="1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3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87"/>
              <p:cNvSpPr/>
              <p:nvPr/>
            </p:nvSpPr>
            <p:spPr>
              <a:xfrm>
                <a:off x="3006082" y="1927425"/>
                <a:ext cx="38587" cy="202331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765" extrusionOk="0">
                    <a:moveTo>
                      <a:pt x="717" y="0"/>
                    </a:moveTo>
                    <a:lnTo>
                      <a:pt x="135" y="45"/>
                    </a:lnTo>
                    <a:lnTo>
                      <a:pt x="0" y="3271"/>
                    </a:lnTo>
                    <a:lnTo>
                      <a:pt x="359" y="3764"/>
                    </a:lnTo>
                    <a:lnTo>
                      <a:pt x="717" y="3585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87"/>
              <p:cNvSpPr/>
              <p:nvPr/>
            </p:nvSpPr>
            <p:spPr>
              <a:xfrm>
                <a:off x="2803799" y="1797372"/>
                <a:ext cx="240874" cy="13972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2600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2241" y="2151"/>
                    </a:lnTo>
                    <a:lnTo>
                      <a:pt x="4123" y="2600"/>
                    </a:lnTo>
                    <a:lnTo>
                      <a:pt x="4481" y="2420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87"/>
              <p:cNvSpPr/>
              <p:nvPr/>
            </p:nvSpPr>
            <p:spPr>
              <a:xfrm>
                <a:off x="2803799" y="1806991"/>
                <a:ext cx="221580" cy="322762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6006" extrusionOk="0">
                    <a:moveTo>
                      <a:pt x="0" y="1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87"/>
              <p:cNvSpPr/>
              <p:nvPr/>
            </p:nvSpPr>
            <p:spPr>
              <a:xfrm>
                <a:off x="3075892" y="3064052"/>
                <a:ext cx="81957" cy="110812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062" extrusionOk="0">
                    <a:moveTo>
                      <a:pt x="539" y="0"/>
                    </a:moveTo>
                    <a:lnTo>
                      <a:pt x="1" y="314"/>
                    </a:lnTo>
                    <a:lnTo>
                      <a:pt x="1031" y="2062"/>
                    </a:lnTo>
                    <a:lnTo>
                      <a:pt x="1524" y="1748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87"/>
              <p:cNvSpPr/>
              <p:nvPr/>
            </p:nvSpPr>
            <p:spPr>
              <a:xfrm>
                <a:off x="3172250" y="2895466"/>
                <a:ext cx="175845" cy="284231"/>
              </a:xfrm>
              <a:custGeom>
                <a:avLst/>
                <a:gdLst/>
                <a:ahLst/>
                <a:cxnLst/>
                <a:rect l="l" t="t" r="r" b="b"/>
                <a:pathLst>
                  <a:path w="3272" h="5289" extrusionOk="0">
                    <a:moveTo>
                      <a:pt x="359" y="1"/>
                    </a:moveTo>
                    <a:lnTo>
                      <a:pt x="0" y="225"/>
                    </a:lnTo>
                    <a:lnTo>
                      <a:pt x="896" y="3048"/>
                    </a:lnTo>
                    <a:lnTo>
                      <a:pt x="2913" y="5288"/>
                    </a:lnTo>
                    <a:lnTo>
                      <a:pt x="3271" y="5109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87"/>
              <p:cNvSpPr/>
              <p:nvPr/>
            </p:nvSpPr>
            <p:spPr>
              <a:xfrm>
                <a:off x="3054234" y="2907504"/>
                <a:ext cx="274570" cy="339583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6319" extrusionOk="0">
                    <a:moveTo>
                      <a:pt x="2196" y="1"/>
                    </a:moveTo>
                    <a:lnTo>
                      <a:pt x="1" y="1255"/>
                    </a:lnTo>
                    <a:lnTo>
                      <a:pt x="2913" y="6319"/>
                    </a:lnTo>
                    <a:lnTo>
                      <a:pt x="5109" y="5064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87"/>
              <p:cNvSpPr/>
              <p:nvPr/>
            </p:nvSpPr>
            <p:spPr>
              <a:xfrm>
                <a:off x="3297468" y="2823238"/>
                <a:ext cx="175845" cy="284177"/>
              </a:xfrm>
              <a:custGeom>
                <a:avLst/>
                <a:gdLst/>
                <a:ahLst/>
                <a:cxnLst/>
                <a:rect l="l" t="t" r="r" b="b"/>
                <a:pathLst>
                  <a:path w="3272" h="5288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896" y="3047"/>
                    </a:lnTo>
                    <a:lnTo>
                      <a:pt x="2913" y="5288"/>
                    </a:lnTo>
                    <a:lnTo>
                      <a:pt x="3271" y="510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87"/>
              <p:cNvSpPr/>
              <p:nvPr/>
            </p:nvSpPr>
            <p:spPr>
              <a:xfrm>
                <a:off x="3177033" y="2832857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1"/>
                    </a:moveTo>
                    <a:lnTo>
                      <a:pt x="1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87"/>
              <p:cNvSpPr/>
              <p:nvPr/>
            </p:nvSpPr>
            <p:spPr>
              <a:xfrm>
                <a:off x="3422685" y="2753374"/>
                <a:ext cx="175845" cy="281813"/>
              </a:xfrm>
              <a:custGeom>
                <a:avLst/>
                <a:gdLst/>
                <a:ahLst/>
                <a:cxnLst/>
                <a:rect l="l" t="t" r="r" b="b"/>
                <a:pathLst>
                  <a:path w="3272" h="5244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852" y="3003"/>
                    </a:lnTo>
                    <a:lnTo>
                      <a:pt x="2913" y="5244"/>
                    </a:lnTo>
                    <a:lnTo>
                      <a:pt x="3271" y="5064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87"/>
              <p:cNvSpPr/>
              <p:nvPr/>
            </p:nvSpPr>
            <p:spPr>
              <a:xfrm>
                <a:off x="3302251" y="2763047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241" y="0"/>
                    </a:moveTo>
                    <a:lnTo>
                      <a:pt x="1" y="1300"/>
                    </a:lnTo>
                    <a:lnTo>
                      <a:pt x="2958" y="6363"/>
                    </a:lnTo>
                    <a:lnTo>
                      <a:pt x="5154" y="5064"/>
                    </a:lnTo>
                    <a:lnTo>
                      <a:pt x="22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87"/>
              <p:cNvSpPr/>
              <p:nvPr/>
            </p:nvSpPr>
            <p:spPr>
              <a:xfrm>
                <a:off x="3547903" y="2681146"/>
                <a:ext cx="173427" cy="281813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5244" extrusionOk="0">
                    <a:moveTo>
                      <a:pt x="314" y="1"/>
                    </a:moveTo>
                    <a:lnTo>
                      <a:pt x="0" y="180"/>
                    </a:lnTo>
                    <a:lnTo>
                      <a:pt x="852" y="3003"/>
                    </a:lnTo>
                    <a:lnTo>
                      <a:pt x="2913" y="5243"/>
                    </a:lnTo>
                    <a:lnTo>
                      <a:pt x="3227" y="5064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87"/>
              <p:cNvSpPr/>
              <p:nvPr/>
            </p:nvSpPr>
            <p:spPr>
              <a:xfrm>
                <a:off x="3427468" y="2690765"/>
                <a:ext cx="277043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6364" extrusionOk="0">
                    <a:moveTo>
                      <a:pt x="2241" y="1"/>
                    </a:moveTo>
                    <a:lnTo>
                      <a:pt x="1" y="1256"/>
                    </a:lnTo>
                    <a:lnTo>
                      <a:pt x="2914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87"/>
              <p:cNvSpPr/>
              <p:nvPr/>
            </p:nvSpPr>
            <p:spPr>
              <a:xfrm>
                <a:off x="3670702" y="2608918"/>
                <a:ext cx="175845" cy="281813"/>
              </a:xfrm>
              <a:custGeom>
                <a:avLst/>
                <a:gdLst/>
                <a:ahLst/>
                <a:cxnLst/>
                <a:rect l="l" t="t" r="r" b="b"/>
                <a:pathLst>
                  <a:path w="3272" h="5244" extrusionOk="0">
                    <a:moveTo>
                      <a:pt x="359" y="0"/>
                    </a:moveTo>
                    <a:lnTo>
                      <a:pt x="1" y="180"/>
                    </a:lnTo>
                    <a:lnTo>
                      <a:pt x="897" y="3003"/>
                    </a:lnTo>
                    <a:lnTo>
                      <a:pt x="2958" y="5243"/>
                    </a:lnTo>
                    <a:lnTo>
                      <a:pt x="3272" y="5064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87"/>
              <p:cNvSpPr/>
              <p:nvPr/>
            </p:nvSpPr>
            <p:spPr>
              <a:xfrm>
                <a:off x="3552739" y="2618537"/>
                <a:ext cx="276989" cy="342001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6364" extrusionOk="0">
                    <a:moveTo>
                      <a:pt x="2196" y="1"/>
                    </a:moveTo>
                    <a:lnTo>
                      <a:pt x="0" y="1300"/>
                    </a:lnTo>
                    <a:lnTo>
                      <a:pt x="2913" y="6364"/>
                    </a:lnTo>
                    <a:lnTo>
                      <a:pt x="5153" y="5109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87"/>
              <p:cNvSpPr/>
              <p:nvPr/>
            </p:nvSpPr>
            <p:spPr>
              <a:xfrm>
                <a:off x="3104805" y="3588996"/>
                <a:ext cx="599713" cy="965708"/>
              </a:xfrm>
              <a:custGeom>
                <a:avLst/>
                <a:gdLst/>
                <a:ahLst/>
                <a:cxnLst/>
                <a:rect l="l" t="t" r="r" b="b"/>
                <a:pathLst>
                  <a:path w="11159" h="17970" extrusionOk="0">
                    <a:moveTo>
                      <a:pt x="1345" y="1"/>
                    </a:moveTo>
                    <a:lnTo>
                      <a:pt x="1" y="763"/>
                    </a:lnTo>
                    <a:lnTo>
                      <a:pt x="9814" y="17969"/>
                    </a:lnTo>
                    <a:lnTo>
                      <a:pt x="11158" y="17208"/>
                    </a:lnTo>
                    <a:lnTo>
                      <a:pt x="13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87"/>
              <p:cNvSpPr/>
              <p:nvPr/>
            </p:nvSpPr>
            <p:spPr>
              <a:xfrm>
                <a:off x="3709234" y="4422200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59" y="1"/>
                    </a:moveTo>
                    <a:lnTo>
                      <a:pt x="1" y="225"/>
                    </a:lnTo>
                    <a:lnTo>
                      <a:pt x="628" y="2510"/>
                    </a:lnTo>
                    <a:lnTo>
                      <a:pt x="2241" y="4034"/>
                    </a:lnTo>
                    <a:lnTo>
                      <a:pt x="2555" y="3855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87"/>
              <p:cNvSpPr/>
              <p:nvPr/>
            </p:nvSpPr>
            <p:spPr>
              <a:xfrm>
                <a:off x="3552739" y="4434238"/>
                <a:ext cx="276989" cy="296269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3" extrusionOk="0">
                    <a:moveTo>
                      <a:pt x="2913" y="1"/>
                    </a:moveTo>
                    <a:lnTo>
                      <a:pt x="0" y="1704"/>
                    </a:lnTo>
                    <a:lnTo>
                      <a:pt x="2196" y="5513"/>
                    </a:lnTo>
                    <a:lnTo>
                      <a:pt x="5153" y="3810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87"/>
              <p:cNvSpPr/>
              <p:nvPr/>
            </p:nvSpPr>
            <p:spPr>
              <a:xfrm>
                <a:off x="3584017" y="4207880"/>
                <a:ext cx="137312" cy="214369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3989" extrusionOk="0">
                    <a:moveTo>
                      <a:pt x="359" y="1"/>
                    </a:moveTo>
                    <a:lnTo>
                      <a:pt x="1" y="180"/>
                    </a:lnTo>
                    <a:lnTo>
                      <a:pt x="628" y="2465"/>
                    </a:lnTo>
                    <a:lnTo>
                      <a:pt x="2241" y="3989"/>
                    </a:lnTo>
                    <a:lnTo>
                      <a:pt x="2555" y="3810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87"/>
              <p:cNvSpPr/>
              <p:nvPr/>
            </p:nvSpPr>
            <p:spPr>
              <a:xfrm>
                <a:off x="3427468" y="4217553"/>
                <a:ext cx="277043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5512" extrusionOk="0">
                    <a:moveTo>
                      <a:pt x="2914" y="0"/>
                    </a:moveTo>
                    <a:lnTo>
                      <a:pt x="1" y="1703"/>
                    </a:lnTo>
                    <a:lnTo>
                      <a:pt x="2197" y="5512"/>
                    </a:lnTo>
                    <a:lnTo>
                      <a:pt x="5154" y="3809"/>
                    </a:ln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87"/>
              <p:cNvSpPr/>
              <p:nvPr/>
            </p:nvSpPr>
            <p:spPr>
              <a:xfrm>
                <a:off x="3461218" y="3991195"/>
                <a:ext cx="134894" cy="216733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4033" extrusionOk="0">
                    <a:moveTo>
                      <a:pt x="314" y="0"/>
                    </a:moveTo>
                    <a:lnTo>
                      <a:pt x="0" y="179"/>
                    </a:lnTo>
                    <a:lnTo>
                      <a:pt x="583" y="2509"/>
                    </a:lnTo>
                    <a:lnTo>
                      <a:pt x="2196" y="4033"/>
                    </a:lnTo>
                    <a:lnTo>
                      <a:pt x="2510" y="380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87"/>
              <p:cNvSpPr/>
              <p:nvPr/>
            </p:nvSpPr>
            <p:spPr>
              <a:xfrm>
                <a:off x="3302251" y="4000815"/>
                <a:ext cx="276989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2" extrusionOk="0">
                    <a:moveTo>
                      <a:pt x="2958" y="0"/>
                    </a:moveTo>
                    <a:lnTo>
                      <a:pt x="1" y="1703"/>
                    </a:lnTo>
                    <a:lnTo>
                      <a:pt x="2197" y="5512"/>
                    </a:lnTo>
                    <a:lnTo>
                      <a:pt x="5154" y="3854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87"/>
              <p:cNvSpPr/>
              <p:nvPr/>
            </p:nvSpPr>
            <p:spPr>
              <a:xfrm>
                <a:off x="3336000" y="3774457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583" y="2510"/>
                    </a:lnTo>
                    <a:lnTo>
                      <a:pt x="2196" y="4033"/>
                    </a:lnTo>
                    <a:lnTo>
                      <a:pt x="2554" y="3854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87"/>
              <p:cNvSpPr/>
              <p:nvPr/>
            </p:nvSpPr>
            <p:spPr>
              <a:xfrm>
                <a:off x="3179452" y="3786495"/>
                <a:ext cx="274570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5512" extrusionOk="0">
                    <a:moveTo>
                      <a:pt x="2913" y="0"/>
                    </a:moveTo>
                    <a:lnTo>
                      <a:pt x="1" y="1703"/>
                    </a:lnTo>
                    <a:lnTo>
                      <a:pt x="2196" y="5512"/>
                    </a:lnTo>
                    <a:lnTo>
                      <a:pt x="5109" y="3809"/>
                    </a:lnTo>
                    <a:lnTo>
                      <a:pt x="29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87"/>
              <p:cNvSpPr/>
              <p:nvPr/>
            </p:nvSpPr>
            <p:spPr>
              <a:xfrm>
                <a:off x="3210783" y="3557719"/>
                <a:ext cx="137312" cy="216787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4034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627" y="2510"/>
                    </a:lnTo>
                    <a:lnTo>
                      <a:pt x="2196" y="4033"/>
                    </a:lnTo>
                    <a:lnTo>
                      <a:pt x="2554" y="3854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p87"/>
              <p:cNvSpPr/>
              <p:nvPr/>
            </p:nvSpPr>
            <p:spPr>
              <a:xfrm>
                <a:off x="3051816" y="3569757"/>
                <a:ext cx="276989" cy="296215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5512" extrusionOk="0">
                    <a:moveTo>
                      <a:pt x="2958" y="0"/>
                    </a:moveTo>
                    <a:lnTo>
                      <a:pt x="1" y="1658"/>
                    </a:lnTo>
                    <a:lnTo>
                      <a:pt x="2241" y="5512"/>
                    </a:lnTo>
                    <a:lnTo>
                      <a:pt x="5154" y="380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87"/>
              <p:cNvSpPr/>
              <p:nvPr/>
            </p:nvSpPr>
            <p:spPr>
              <a:xfrm>
                <a:off x="3128881" y="3540844"/>
                <a:ext cx="48207" cy="57878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077" extrusionOk="0">
                    <a:moveTo>
                      <a:pt x="359" y="1"/>
                    </a:moveTo>
                    <a:lnTo>
                      <a:pt x="45" y="180"/>
                    </a:lnTo>
                    <a:lnTo>
                      <a:pt x="1" y="807"/>
                    </a:lnTo>
                    <a:lnTo>
                      <a:pt x="583" y="1076"/>
                    </a:lnTo>
                    <a:lnTo>
                      <a:pt x="897" y="897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87"/>
              <p:cNvSpPr/>
              <p:nvPr/>
            </p:nvSpPr>
            <p:spPr>
              <a:xfrm>
                <a:off x="3075892" y="3550464"/>
                <a:ext cx="81957" cy="79535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480" extrusionOk="0">
                    <a:moveTo>
                      <a:pt x="1031" y="1"/>
                    </a:moveTo>
                    <a:lnTo>
                      <a:pt x="1" y="583"/>
                    </a:lnTo>
                    <a:lnTo>
                      <a:pt x="539" y="1480"/>
                    </a:lnTo>
                    <a:lnTo>
                      <a:pt x="1524" y="897"/>
                    </a:lnTo>
                    <a:lnTo>
                      <a:pt x="10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87"/>
              <p:cNvSpPr/>
              <p:nvPr/>
            </p:nvSpPr>
            <p:spPr>
              <a:xfrm>
                <a:off x="3181870" y="3338562"/>
                <a:ext cx="57827" cy="12048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2242" extrusionOk="0">
                    <a:moveTo>
                      <a:pt x="359" y="1"/>
                    </a:moveTo>
                    <a:lnTo>
                      <a:pt x="0" y="180"/>
                    </a:lnTo>
                    <a:lnTo>
                      <a:pt x="762" y="2241"/>
                    </a:lnTo>
                    <a:lnTo>
                      <a:pt x="1076" y="2062"/>
                    </a:lnTo>
                    <a:lnTo>
                      <a:pt x="1076" y="404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87"/>
              <p:cNvSpPr/>
              <p:nvPr/>
            </p:nvSpPr>
            <p:spPr>
              <a:xfrm>
                <a:off x="3181870" y="3348182"/>
                <a:ext cx="41006" cy="110866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063" extrusionOk="0">
                    <a:moveTo>
                      <a:pt x="0" y="1"/>
                    </a:moveTo>
                    <a:lnTo>
                      <a:pt x="0" y="1659"/>
                    </a:lnTo>
                    <a:lnTo>
                      <a:pt x="762" y="2062"/>
                    </a:lnTo>
                    <a:lnTo>
                      <a:pt x="762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87"/>
              <p:cNvSpPr/>
              <p:nvPr/>
            </p:nvSpPr>
            <p:spPr>
              <a:xfrm>
                <a:off x="3379316" y="3374676"/>
                <a:ext cx="28967" cy="2673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8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38" y="4751"/>
                    </a:lnTo>
                    <a:lnTo>
                      <a:pt x="538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87"/>
              <p:cNvSpPr/>
              <p:nvPr/>
            </p:nvSpPr>
            <p:spPr>
              <a:xfrm>
                <a:off x="3222821" y="3275953"/>
                <a:ext cx="185465" cy="10844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2018" extrusionOk="0">
                    <a:moveTo>
                      <a:pt x="314" y="1"/>
                    </a:moveTo>
                    <a:lnTo>
                      <a:pt x="0" y="225"/>
                    </a:lnTo>
                    <a:lnTo>
                      <a:pt x="1568" y="1793"/>
                    </a:lnTo>
                    <a:lnTo>
                      <a:pt x="3137" y="2017"/>
                    </a:lnTo>
                    <a:lnTo>
                      <a:pt x="3450" y="1838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87"/>
              <p:cNvSpPr/>
              <p:nvPr/>
            </p:nvSpPr>
            <p:spPr>
              <a:xfrm>
                <a:off x="3222821" y="3287992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50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87"/>
              <p:cNvSpPr/>
              <p:nvPr/>
            </p:nvSpPr>
            <p:spPr>
              <a:xfrm>
                <a:off x="3555104" y="3475817"/>
                <a:ext cx="28967" cy="2673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9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87"/>
              <p:cNvSpPr/>
              <p:nvPr/>
            </p:nvSpPr>
            <p:spPr>
              <a:xfrm>
                <a:off x="3398609" y="3379513"/>
                <a:ext cx="185465" cy="10602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1973" extrusionOk="0">
                    <a:moveTo>
                      <a:pt x="359" y="0"/>
                    </a:moveTo>
                    <a:lnTo>
                      <a:pt x="0" y="180"/>
                    </a:lnTo>
                    <a:lnTo>
                      <a:pt x="1569" y="1748"/>
                    </a:lnTo>
                    <a:lnTo>
                      <a:pt x="3137" y="1972"/>
                    </a:lnTo>
                    <a:lnTo>
                      <a:pt x="3451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87"/>
              <p:cNvSpPr/>
              <p:nvPr/>
            </p:nvSpPr>
            <p:spPr>
              <a:xfrm>
                <a:off x="3398609" y="3389132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87"/>
              <p:cNvSpPr/>
              <p:nvPr/>
            </p:nvSpPr>
            <p:spPr>
              <a:xfrm>
                <a:off x="3730892" y="3576958"/>
                <a:ext cx="31386" cy="267357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75" extrusionOk="0">
                    <a:moveTo>
                      <a:pt x="583" y="1"/>
                    </a:moveTo>
                    <a:lnTo>
                      <a:pt x="1" y="90"/>
                    </a:lnTo>
                    <a:lnTo>
                      <a:pt x="225" y="4975"/>
                    </a:lnTo>
                    <a:lnTo>
                      <a:pt x="583" y="4795"/>
                    </a:lnTo>
                    <a:lnTo>
                      <a:pt x="583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87"/>
              <p:cNvSpPr/>
              <p:nvPr/>
            </p:nvSpPr>
            <p:spPr>
              <a:xfrm>
                <a:off x="3574397" y="3480654"/>
                <a:ext cx="187884" cy="108394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2017" extrusionOk="0">
                    <a:moveTo>
                      <a:pt x="359" y="0"/>
                    </a:moveTo>
                    <a:lnTo>
                      <a:pt x="0" y="180"/>
                    </a:lnTo>
                    <a:lnTo>
                      <a:pt x="1569" y="1748"/>
                    </a:lnTo>
                    <a:lnTo>
                      <a:pt x="3137" y="2017"/>
                    </a:lnTo>
                    <a:lnTo>
                      <a:pt x="3495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87"/>
              <p:cNvSpPr/>
              <p:nvPr/>
            </p:nvSpPr>
            <p:spPr>
              <a:xfrm>
                <a:off x="3574397" y="3490273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8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87"/>
              <p:cNvSpPr/>
              <p:nvPr/>
            </p:nvSpPr>
            <p:spPr>
              <a:xfrm>
                <a:off x="3909099" y="3678099"/>
                <a:ext cx="28967" cy="2697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020" extrusionOk="0">
                    <a:moveTo>
                      <a:pt x="539" y="1"/>
                    </a:moveTo>
                    <a:lnTo>
                      <a:pt x="1" y="90"/>
                    </a:lnTo>
                    <a:lnTo>
                      <a:pt x="225" y="5019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87"/>
              <p:cNvSpPr/>
              <p:nvPr/>
            </p:nvSpPr>
            <p:spPr>
              <a:xfrm>
                <a:off x="3752604" y="3581795"/>
                <a:ext cx="185465" cy="108394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2017" extrusionOk="0">
                    <a:moveTo>
                      <a:pt x="314" y="0"/>
                    </a:moveTo>
                    <a:lnTo>
                      <a:pt x="0" y="224"/>
                    </a:lnTo>
                    <a:lnTo>
                      <a:pt x="1569" y="1793"/>
                    </a:lnTo>
                    <a:lnTo>
                      <a:pt x="3137" y="2017"/>
                    </a:lnTo>
                    <a:lnTo>
                      <a:pt x="3451" y="1793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87"/>
              <p:cNvSpPr/>
              <p:nvPr/>
            </p:nvSpPr>
            <p:spPr>
              <a:xfrm>
                <a:off x="3752604" y="3593833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0"/>
                    </a:moveTo>
                    <a:lnTo>
                      <a:pt x="0" y="4750"/>
                    </a:lnTo>
                    <a:lnTo>
                      <a:pt x="3137" y="6587"/>
                    </a:lnTo>
                    <a:lnTo>
                      <a:pt x="3137" y="17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87"/>
              <p:cNvSpPr/>
              <p:nvPr/>
            </p:nvSpPr>
            <p:spPr>
              <a:xfrm>
                <a:off x="4084887" y="3781658"/>
                <a:ext cx="28967" cy="2673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975" extrusionOk="0">
                    <a:moveTo>
                      <a:pt x="539" y="1"/>
                    </a:moveTo>
                    <a:lnTo>
                      <a:pt x="1" y="45"/>
                    </a:lnTo>
                    <a:lnTo>
                      <a:pt x="225" y="4974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87"/>
              <p:cNvSpPr/>
              <p:nvPr/>
            </p:nvSpPr>
            <p:spPr>
              <a:xfrm>
                <a:off x="3928392" y="3685354"/>
                <a:ext cx="185465" cy="10597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1972" extrusionOk="0">
                    <a:moveTo>
                      <a:pt x="359" y="0"/>
                    </a:moveTo>
                    <a:lnTo>
                      <a:pt x="0" y="179"/>
                    </a:lnTo>
                    <a:lnTo>
                      <a:pt x="1569" y="1748"/>
                    </a:lnTo>
                    <a:lnTo>
                      <a:pt x="3137" y="1972"/>
                    </a:lnTo>
                    <a:lnTo>
                      <a:pt x="3451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87"/>
              <p:cNvSpPr/>
              <p:nvPr/>
            </p:nvSpPr>
            <p:spPr>
              <a:xfrm>
                <a:off x="3928392" y="3694974"/>
                <a:ext cx="168590" cy="354039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588" extrusionOk="0">
                    <a:moveTo>
                      <a:pt x="0" y="0"/>
                    </a:moveTo>
                    <a:lnTo>
                      <a:pt x="0" y="4795"/>
                    </a:lnTo>
                    <a:lnTo>
                      <a:pt x="3137" y="6587"/>
                    </a:lnTo>
                    <a:lnTo>
                      <a:pt x="3137" y="17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87"/>
              <p:cNvSpPr/>
              <p:nvPr/>
            </p:nvSpPr>
            <p:spPr>
              <a:xfrm>
                <a:off x="1857413" y="3646822"/>
                <a:ext cx="604496" cy="510530"/>
              </a:xfrm>
              <a:custGeom>
                <a:avLst/>
                <a:gdLst/>
                <a:ahLst/>
                <a:cxnLst/>
                <a:rect l="l" t="t" r="r" b="b"/>
                <a:pathLst>
                  <a:path w="11248" h="9500" extrusionOk="0">
                    <a:moveTo>
                      <a:pt x="11247" y="0"/>
                    </a:moveTo>
                    <a:lnTo>
                      <a:pt x="0" y="5243"/>
                    </a:lnTo>
                    <a:lnTo>
                      <a:pt x="90" y="8738"/>
                    </a:lnTo>
                    <a:lnTo>
                      <a:pt x="941" y="9500"/>
                    </a:lnTo>
                    <a:lnTo>
                      <a:pt x="11247" y="3585"/>
                    </a:lnTo>
                    <a:lnTo>
                      <a:pt x="112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87"/>
              <p:cNvSpPr/>
              <p:nvPr/>
            </p:nvSpPr>
            <p:spPr>
              <a:xfrm>
                <a:off x="1746598" y="3442121"/>
                <a:ext cx="715313" cy="522621"/>
              </a:xfrm>
              <a:custGeom>
                <a:avLst/>
                <a:gdLst/>
                <a:ahLst/>
                <a:cxnLst/>
                <a:rect l="l" t="t" r="r" b="b"/>
                <a:pathLst>
                  <a:path w="13310" h="9725" extrusionOk="0">
                    <a:moveTo>
                      <a:pt x="11114" y="0"/>
                    </a:moveTo>
                    <a:lnTo>
                      <a:pt x="1390" y="4795"/>
                    </a:lnTo>
                    <a:lnTo>
                      <a:pt x="1" y="5960"/>
                    </a:lnTo>
                    <a:lnTo>
                      <a:pt x="3003" y="9724"/>
                    </a:lnTo>
                    <a:lnTo>
                      <a:pt x="13309" y="3809"/>
                    </a:lnTo>
                    <a:lnTo>
                      <a:pt x="1111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p87"/>
              <p:cNvSpPr/>
              <p:nvPr/>
            </p:nvSpPr>
            <p:spPr>
              <a:xfrm>
                <a:off x="1869451" y="3687772"/>
                <a:ext cx="173427" cy="134887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510" extrusionOk="0">
                    <a:moveTo>
                      <a:pt x="2689" y="0"/>
                    </a:moveTo>
                    <a:lnTo>
                      <a:pt x="0" y="1524"/>
                    </a:lnTo>
                    <a:lnTo>
                      <a:pt x="583" y="2509"/>
                    </a:lnTo>
                    <a:lnTo>
                      <a:pt x="3227" y="986"/>
                    </a:lnTo>
                    <a:lnTo>
                      <a:pt x="2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p87"/>
              <p:cNvSpPr/>
              <p:nvPr/>
            </p:nvSpPr>
            <p:spPr>
              <a:xfrm>
                <a:off x="1920022" y="3805734"/>
                <a:ext cx="105980" cy="81954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1525" extrusionOk="0">
                    <a:moveTo>
                      <a:pt x="1613" y="1"/>
                    </a:moveTo>
                    <a:lnTo>
                      <a:pt x="0" y="942"/>
                    </a:lnTo>
                    <a:lnTo>
                      <a:pt x="314" y="1524"/>
                    </a:lnTo>
                    <a:lnTo>
                      <a:pt x="1972" y="583"/>
                    </a:lnTo>
                    <a:lnTo>
                      <a:pt x="16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87"/>
              <p:cNvSpPr/>
              <p:nvPr/>
            </p:nvSpPr>
            <p:spPr>
              <a:xfrm>
                <a:off x="1623799" y="3345817"/>
                <a:ext cx="720096" cy="416646"/>
              </a:xfrm>
              <a:custGeom>
                <a:avLst/>
                <a:gdLst/>
                <a:ahLst/>
                <a:cxnLst/>
                <a:rect l="l" t="t" r="r" b="b"/>
                <a:pathLst>
                  <a:path w="13399" h="7753" extrusionOk="0">
                    <a:moveTo>
                      <a:pt x="10262" y="0"/>
                    </a:moveTo>
                    <a:lnTo>
                      <a:pt x="1" y="5960"/>
                    </a:lnTo>
                    <a:lnTo>
                      <a:pt x="494" y="7663"/>
                    </a:lnTo>
                    <a:lnTo>
                      <a:pt x="3093" y="7752"/>
                    </a:lnTo>
                    <a:lnTo>
                      <a:pt x="13399" y="1792"/>
                    </a:lnTo>
                    <a:lnTo>
                      <a:pt x="10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87"/>
              <p:cNvSpPr/>
              <p:nvPr/>
            </p:nvSpPr>
            <p:spPr>
              <a:xfrm>
                <a:off x="1373364" y="3666061"/>
                <a:ext cx="250494" cy="308306"/>
              </a:xfrm>
              <a:custGeom>
                <a:avLst/>
                <a:gdLst/>
                <a:ahLst/>
                <a:cxnLst/>
                <a:rect l="l" t="t" r="r" b="b"/>
                <a:pathLst>
                  <a:path w="4661" h="5737" extrusionOk="0">
                    <a:moveTo>
                      <a:pt x="4661" y="1"/>
                    </a:moveTo>
                    <a:lnTo>
                      <a:pt x="2465" y="1255"/>
                    </a:lnTo>
                    <a:lnTo>
                      <a:pt x="0" y="5736"/>
                    </a:lnTo>
                    <a:lnTo>
                      <a:pt x="0" y="5736"/>
                    </a:lnTo>
                    <a:lnTo>
                      <a:pt x="1972" y="5019"/>
                    </a:lnTo>
                    <a:lnTo>
                      <a:pt x="46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87"/>
              <p:cNvSpPr/>
              <p:nvPr/>
            </p:nvSpPr>
            <p:spPr>
              <a:xfrm>
                <a:off x="1515457" y="4130815"/>
                <a:ext cx="392589" cy="93991"/>
              </a:xfrm>
              <a:custGeom>
                <a:avLst/>
                <a:gdLst/>
                <a:ahLst/>
                <a:cxnLst/>
                <a:rect l="l" t="t" r="r" b="b"/>
                <a:pathLst>
                  <a:path w="7305" h="1749" extrusionOk="0">
                    <a:moveTo>
                      <a:pt x="5333" y="1"/>
                    </a:moveTo>
                    <a:lnTo>
                      <a:pt x="717" y="494"/>
                    </a:lnTo>
                    <a:lnTo>
                      <a:pt x="0" y="1659"/>
                    </a:lnTo>
                    <a:lnTo>
                      <a:pt x="5109" y="1749"/>
                    </a:lnTo>
                    <a:lnTo>
                      <a:pt x="7304" y="494"/>
                    </a:lnTo>
                    <a:lnTo>
                      <a:pt x="53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p87"/>
              <p:cNvSpPr/>
              <p:nvPr/>
            </p:nvSpPr>
            <p:spPr>
              <a:xfrm>
                <a:off x="1573229" y="3964701"/>
                <a:ext cx="334816" cy="221570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4123" extrusionOk="0">
                    <a:moveTo>
                      <a:pt x="6229" y="0"/>
                    </a:moveTo>
                    <a:lnTo>
                      <a:pt x="1972" y="1165"/>
                    </a:lnTo>
                    <a:lnTo>
                      <a:pt x="1" y="2330"/>
                    </a:lnTo>
                    <a:lnTo>
                      <a:pt x="1" y="4123"/>
                    </a:lnTo>
                    <a:lnTo>
                      <a:pt x="6229" y="3585"/>
                    </a:lnTo>
                    <a:lnTo>
                      <a:pt x="62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87"/>
              <p:cNvSpPr/>
              <p:nvPr/>
            </p:nvSpPr>
            <p:spPr>
              <a:xfrm>
                <a:off x="1491380" y="3762419"/>
                <a:ext cx="416666" cy="327545"/>
              </a:xfrm>
              <a:custGeom>
                <a:avLst/>
                <a:gdLst/>
                <a:ahLst/>
                <a:cxnLst/>
                <a:rect l="l" t="t" r="r" b="b"/>
                <a:pathLst>
                  <a:path w="7753" h="6095" extrusionOk="0">
                    <a:moveTo>
                      <a:pt x="5557" y="0"/>
                    </a:moveTo>
                    <a:lnTo>
                      <a:pt x="0" y="3719"/>
                    </a:lnTo>
                    <a:lnTo>
                      <a:pt x="448" y="5019"/>
                    </a:lnTo>
                    <a:lnTo>
                      <a:pt x="1524" y="6094"/>
                    </a:lnTo>
                    <a:lnTo>
                      <a:pt x="7752" y="3764"/>
                    </a:lnTo>
                    <a:lnTo>
                      <a:pt x="555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87"/>
              <p:cNvSpPr/>
              <p:nvPr/>
            </p:nvSpPr>
            <p:spPr>
              <a:xfrm>
                <a:off x="1431136" y="3666061"/>
                <a:ext cx="358892" cy="322762"/>
              </a:xfrm>
              <a:custGeom>
                <a:avLst/>
                <a:gdLst/>
                <a:ahLst/>
                <a:cxnLst/>
                <a:rect l="l" t="t" r="r" b="b"/>
                <a:pathLst>
                  <a:path w="6678" h="6006" extrusionOk="0">
                    <a:moveTo>
                      <a:pt x="3586" y="1"/>
                    </a:moveTo>
                    <a:lnTo>
                      <a:pt x="1" y="5109"/>
                    </a:lnTo>
                    <a:lnTo>
                      <a:pt x="583" y="5871"/>
                    </a:lnTo>
                    <a:lnTo>
                      <a:pt x="1569" y="6005"/>
                    </a:lnTo>
                    <a:lnTo>
                      <a:pt x="6678" y="1793"/>
                    </a:lnTo>
                    <a:lnTo>
                      <a:pt x="35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87"/>
              <p:cNvSpPr/>
              <p:nvPr/>
            </p:nvSpPr>
            <p:spPr>
              <a:xfrm>
                <a:off x="1510620" y="4089918"/>
                <a:ext cx="62664" cy="118013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196" extrusionOk="0">
                    <a:moveTo>
                      <a:pt x="1166" y="0"/>
                    </a:moveTo>
                    <a:lnTo>
                      <a:pt x="1" y="90"/>
                    </a:lnTo>
                    <a:lnTo>
                      <a:pt x="45" y="1837"/>
                    </a:lnTo>
                    <a:lnTo>
                      <a:pt x="449" y="2196"/>
                    </a:lnTo>
                    <a:lnTo>
                      <a:pt x="1166" y="1793"/>
                    </a:lnTo>
                    <a:lnTo>
                      <a:pt x="1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87"/>
              <p:cNvSpPr/>
              <p:nvPr/>
            </p:nvSpPr>
            <p:spPr>
              <a:xfrm>
                <a:off x="1455266" y="3981522"/>
                <a:ext cx="118019" cy="130105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421" extrusionOk="0">
                    <a:moveTo>
                      <a:pt x="672" y="1"/>
                    </a:moveTo>
                    <a:lnTo>
                      <a:pt x="0" y="538"/>
                    </a:lnTo>
                    <a:lnTo>
                      <a:pt x="1479" y="2420"/>
                    </a:lnTo>
                    <a:lnTo>
                      <a:pt x="2196" y="2017"/>
                    </a:lnTo>
                    <a:lnTo>
                      <a:pt x="1120" y="135"/>
                    </a:lnTo>
                    <a:lnTo>
                      <a:pt x="6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87"/>
              <p:cNvSpPr/>
              <p:nvPr/>
            </p:nvSpPr>
            <p:spPr>
              <a:xfrm>
                <a:off x="1392604" y="3940625"/>
                <a:ext cx="122909" cy="69862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1300" extrusionOk="0">
                    <a:moveTo>
                      <a:pt x="718" y="0"/>
                    </a:moveTo>
                    <a:lnTo>
                      <a:pt x="1" y="403"/>
                    </a:lnTo>
                    <a:lnTo>
                      <a:pt x="270" y="1299"/>
                    </a:lnTo>
                    <a:lnTo>
                      <a:pt x="1569" y="1299"/>
                    </a:lnTo>
                    <a:lnTo>
                      <a:pt x="2286" y="896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87"/>
              <p:cNvSpPr/>
              <p:nvPr/>
            </p:nvSpPr>
            <p:spPr>
              <a:xfrm>
                <a:off x="1334832" y="3962282"/>
                <a:ext cx="199922" cy="279394"/>
              </a:xfrm>
              <a:custGeom>
                <a:avLst/>
                <a:gdLst/>
                <a:ahLst/>
                <a:cxnLst/>
                <a:rect l="l" t="t" r="r" b="b"/>
                <a:pathLst>
                  <a:path w="3720" h="5199" extrusionOk="0">
                    <a:moveTo>
                      <a:pt x="1076" y="0"/>
                    </a:moveTo>
                    <a:lnTo>
                      <a:pt x="1" y="628"/>
                    </a:lnTo>
                    <a:lnTo>
                      <a:pt x="1" y="2420"/>
                    </a:lnTo>
                    <a:lnTo>
                      <a:pt x="1076" y="4302"/>
                    </a:lnTo>
                    <a:lnTo>
                      <a:pt x="2644" y="5198"/>
                    </a:lnTo>
                    <a:lnTo>
                      <a:pt x="3720" y="4571"/>
                    </a:lnTo>
                    <a:lnTo>
                      <a:pt x="3720" y="2778"/>
                    </a:lnTo>
                    <a:lnTo>
                      <a:pt x="2644" y="896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87"/>
              <p:cNvSpPr/>
              <p:nvPr/>
            </p:nvSpPr>
            <p:spPr>
              <a:xfrm>
                <a:off x="1166245" y="4268124"/>
                <a:ext cx="12092" cy="28912"/>
              </a:xfrm>
              <a:custGeom>
                <a:avLst/>
                <a:gdLst/>
                <a:ahLst/>
                <a:cxnLst/>
                <a:rect l="l" t="t" r="r" b="b"/>
                <a:pathLst>
                  <a:path w="225" h="538" extrusionOk="0">
                    <a:moveTo>
                      <a:pt x="1" y="0"/>
                    </a:moveTo>
                    <a:lnTo>
                      <a:pt x="90" y="538"/>
                    </a:lnTo>
                    <a:lnTo>
                      <a:pt x="225" y="448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87"/>
              <p:cNvSpPr/>
              <p:nvPr/>
            </p:nvSpPr>
            <p:spPr>
              <a:xfrm>
                <a:off x="1149424" y="4241629"/>
                <a:ext cx="28913" cy="28912"/>
              </a:xfrm>
              <a:custGeom>
                <a:avLst/>
                <a:gdLst/>
                <a:ahLst/>
                <a:cxnLst/>
                <a:rect l="l" t="t" r="r" b="b"/>
                <a:pathLst>
                  <a:path w="538" h="538" extrusionOk="0">
                    <a:moveTo>
                      <a:pt x="269" y="0"/>
                    </a:moveTo>
                    <a:lnTo>
                      <a:pt x="0" y="90"/>
                    </a:lnTo>
                    <a:lnTo>
                      <a:pt x="90" y="359"/>
                    </a:lnTo>
                    <a:lnTo>
                      <a:pt x="269" y="493"/>
                    </a:lnTo>
                    <a:lnTo>
                      <a:pt x="403" y="538"/>
                    </a:lnTo>
                    <a:lnTo>
                      <a:pt x="538" y="493"/>
                    </a:ln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87"/>
              <p:cNvSpPr/>
              <p:nvPr/>
            </p:nvSpPr>
            <p:spPr>
              <a:xfrm>
                <a:off x="1134967" y="4229591"/>
                <a:ext cx="28967" cy="1451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70" extrusionOk="0">
                    <a:moveTo>
                      <a:pt x="135" y="0"/>
                    </a:moveTo>
                    <a:lnTo>
                      <a:pt x="0" y="45"/>
                    </a:lnTo>
                    <a:lnTo>
                      <a:pt x="0" y="269"/>
                    </a:lnTo>
                    <a:lnTo>
                      <a:pt x="404" y="269"/>
                    </a:lnTo>
                    <a:lnTo>
                      <a:pt x="538" y="224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p87"/>
              <p:cNvSpPr/>
              <p:nvPr/>
            </p:nvSpPr>
            <p:spPr>
              <a:xfrm>
                <a:off x="1120511" y="4231956"/>
                <a:ext cx="50625" cy="74752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391" extrusionOk="0">
                    <a:moveTo>
                      <a:pt x="269" y="1"/>
                    </a:moveTo>
                    <a:lnTo>
                      <a:pt x="0" y="180"/>
                    </a:lnTo>
                    <a:lnTo>
                      <a:pt x="0" y="628"/>
                    </a:lnTo>
                    <a:lnTo>
                      <a:pt x="269" y="1121"/>
                    </a:lnTo>
                    <a:lnTo>
                      <a:pt x="673" y="1390"/>
                    </a:lnTo>
                    <a:lnTo>
                      <a:pt x="941" y="1211"/>
                    </a:lnTo>
                    <a:lnTo>
                      <a:pt x="941" y="718"/>
                    </a:lnTo>
                    <a:lnTo>
                      <a:pt x="673" y="225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87"/>
              <p:cNvSpPr/>
              <p:nvPr/>
            </p:nvSpPr>
            <p:spPr>
              <a:xfrm>
                <a:off x="1250565" y="4352390"/>
                <a:ext cx="144514" cy="84318"/>
              </a:xfrm>
              <a:custGeom>
                <a:avLst/>
                <a:gdLst/>
                <a:ahLst/>
                <a:cxnLst/>
                <a:rect l="l" t="t" r="r" b="b"/>
                <a:pathLst>
                  <a:path w="2689" h="1569" extrusionOk="0">
                    <a:moveTo>
                      <a:pt x="2465" y="0"/>
                    </a:moveTo>
                    <a:lnTo>
                      <a:pt x="0" y="1434"/>
                    </a:lnTo>
                    <a:lnTo>
                      <a:pt x="224" y="1569"/>
                    </a:lnTo>
                    <a:lnTo>
                      <a:pt x="1300" y="1076"/>
                    </a:lnTo>
                    <a:lnTo>
                      <a:pt x="2689" y="135"/>
                    </a:lnTo>
                    <a:lnTo>
                      <a:pt x="24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87"/>
              <p:cNvSpPr/>
              <p:nvPr/>
            </p:nvSpPr>
            <p:spPr>
              <a:xfrm>
                <a:off x="1122929" y="4296983"/>
                <a:ext cx="272152" cy="154180"/>
              </a:xfrm>
              <a:custGeom>
                <a:avLst/>
                <a:gdLst/>
                <a:ahLst/>
                <a:cxnLst/>
                <a:rect l="l" t="t" r="r" b="b"/>
                <a:pathLst>
                  <a:path w="5064" h="2869" extrusionOk="0">
                    <a:moveTo>
                      <a:pt x="269" y="1"/>
                    </a:moveTo>
                    <a:lnTo>
                      <a:pt x="0" y="90"/>
                    </a:lnTo>
                    <a:lnTo>
                      <a:pt x="2330" y="2689"/>
                    </a:lnTo>
                    <a:lnTo>
                      <a:pt x="2510" y="2869"/>
                    </a:lnTo>
                    <a:lnTo>
                      <a:pt x="5064" y="1390"/>
                    </a:lnTo>
                    <a:lnTo>
                      <a:pt x="5064" y="1166"/>
                    </a:lnTo>
                    <a:lnTo>
                      <a:pt x="2599" y="2600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87"/>
              <p:cNvSpPr/>
              <p:nvPr/>
            </p:nvSpPr>
            <p:spPr>
              <a:xfrm>
                <a:off x="1115674" y="4289781"/>
                <a:ext cx="21766" cy="12092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25" extrusionOk="0">
                    <a:moveTo>
                      <a:pt x="180" y="0"/>
                    </a:moveTo>
                    <a:lnTo>
                      <a:pt x="1" y="135"/>
                    </a:lnTo>
                    <a:lnTo>
                      <a:pt x="180" y="224"/>
                    </a:lnTo>
                    <a:lnTo>
                      <a:pt x="225" y="224"/>
                    </a:lnTo>
                    <a:lnTo>
                      <a:pt x="404" y="135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87"/>
              <p:cNvSpPr/>
              <p:nvPr/>
            </p:nvSpPr>
            <p:spPr>
              <a:xfrm>
                <a:off x="1115674" y="4296983"/>
                <a:ext cx="142149" cy="15418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2869" extrusionOk="0">
                    <a:moveTo>
                      <a:pt x="1" y="1"/>
                    </a:moveTo>
                    <a:lnTo>
                      <a:pt x="2421" y="2734"/>
                    </a:lnTo>
                    <a:lnTo>
                      <a:pt x="2645" y="2869"/>
                    </a:lnTo>
                    <a:lnTo>
                      <a:pt x="225" y="9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87"/>
              <p:cNvSpPr/>
              <p:nvPr/>
            </p:nvSpPr>
            <p:spPr>
              <a:xfrm>
                <a:off x="1106055" y="4270488"/>
                <a:ext cx="55462" cy="43422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808" extrusionOk="0">
                    <a:moveTo>
                      <a:pt x="897" y="1"/>
                    </a:moveTo>
                    <a:lnTo>
                      <a:pt x="1" y="494"/>
                    </a:lnTo>
                    <a:lnTo>
                      <a:pt x="90" y="807"/>
                    </a:lnTo>
                    <a:lnTo>
                      <a:pt x="1031" y="270"/>
                    </a:lnTo>
                    <a:lnTo>
                      <a:pt x="10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3" name="Google Shape;763;p87"/>
              <p:cNvSpPr/>
              <p:nvPr/>
            </p:nvSpPr>
            <p:spPr>
              <a:xfrm>
                <a:off x="1098853" y="4256086"/>
                <a:ext cx="62664" cy="43368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807" extrusionOk="0">
                    <a:moveTo>
                      <a:pt x="986" y="0"/>
                    </a:moveTo>
                    <a:lnTo>
                      <a:pt x="807" y="45"/>
                    </a:lnTo>
                    <a:lnTo>
                      <a:pt x="0" y="538"/>
                    </a:lnTo>
                    <a:lnTo>
                      <a:pt x="135" y="762"/>
                    </a:lnTo>
                    <a:lnTo>
                      <a:pt x="224" y="807"/>
                    </a:lnTo>
                    <a:lnTo>
                      <a:pt x="1165" y="269"/>
                    </a:lnTo>
                    <a:lnTo>
                      <a:pt x="98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4" name="Google Shape;764;p87"/>
              <p:cNvSpPr/>
              <p:nvPr/>
            </p:nvSpPr>
            <p:spPr>
              <a:xfrm>
                <a:off x="1089180" y="4248831"/>
                <a:ext cx="62717" cy="36167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673" extrusionOk="0">
                    <a:moveTo>
                      <a:pt x="942" y="1"/>
                    </a:moveTo>
                    <a:lnTo>
                      <a:pt x="1" y="538"/>
                    </a:lnTo>
                    <a:lnTo>
                      <a:pt x="1" y="673"/>
                    </a:lnTo>
                    <a:lnTo>
                      <a:pt x="225" y="673"/>
                    </a:lnTo>
                    <a:lnTo>
                      <a:pt x="1166" y="135"/>
                    </a:lnTo>
                    <a:lnTo>
                      <a:pt x="9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87"/>
              <p:cNvSpPr/>
              <p:nvPr/>
            </p:nvSpPr>
            <p:spPr>
              <a:xfrm>
                <a:off x="1081978" y="4277743"/>
                <a:ext cx="28967" cy="4100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63" extrusionOk="0">
                    <a:moveTo>
                      <a:pt x="135" y="0"/>
                    </a:moveTo>
                    <a:lnTo>
                      <a:pt x="1" y="90"/>
                    </a:lnTo>
                    <a:lnTo>
                      <a:pt x="1" y="359"/>
                    </a:lnTo>
                    <a:lnTo>
                      <a:pt x="135" y="628"/>
                    </a:lnTo>
                    <a:lnTo>
                      <a:pt x="359" y="762"/>
                    </a:lnTo>
                    <a:lnTo>
                      <a:pt x="538" y="672"/>
                    </a:lnTo>
                    <a:lnTo>
                      <a:pt x="538" y="404"/>
                    </a:lnTo>
                    <a:lnTo>
                      <a:pt x="359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87"/>
              <p:cNvSpPr/>
              <p:nvPr/>
            </p:nvSpPr>
            <p:spPr>
              <a:xfrm>
                <a:off x="1484125" y="4140488"/>
                <a:ext cx="89159" cy="228825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4258" extrusionOk="0">
                    <a:moveTo>
                      <a:pt x="1" y="0"/>
                    </a:moveTo>
                    <a:lnTo>
                      <a:pt x="90" y="3495"/>
                    </a:lnTo>
                    <a:lnTo>
                      <a:pt x="942" y="4257"/>
                    </a:lnTo>
                    <a:lnTo>
                      <a:pt x="1659" y="3854"/>
                    </a:lnTo>
                    <a:lnTo>
                      <a:pt x="1659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87"/>
              <p:cNvSpPr/>
              <p:nvPr/>
            </p:nvSpPr>
            <p:spPr>
              <a:xfrm>
                <a:off x="1373364" y="3935788"/>
                <a:ext cx="199922" cy="240863"/>
              </a:xfrm>
              <a:custGeom>
                <a:avLst/>
                <a:gdLst/>
                <a:ahLst/>
                <a:cxnLst/>
                <a:rect l="l" t="t" r="r" b="b"/>
                <a:pathLst>
                  <a:path w="3720" h="4482" extrusionOk="0">
                    <a:moveTo>
                      <a:pt x="673" y="0"/>
                    </a:moveTo>
                    <a:lnTo>
                      <a:pt x="0" y="717"/>
                    </a:lnTo>
                    <a:lnTo>
                      <a:pt x="3003" y="4481"/>
                    </a:lnTo>
                    <a:lnTo>
                      <a:pt x="3720" y="4078"/>
                    </a:lnTo>
                    <a:lnTo>
                      <a:pt x="1524" y="269"/>
                    </a:lnTo>
                    <a:lnTo>
                      <a:pt x="6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87"/>
              <p:cNvSpPr/>
              <p:nvPr/>
            </p:nvSpPr>
            <p:spPr>
              <a:xfrm>
                <a:off x="1250565" y="3856305"/>
                <a:ext cx="204705" cy="118067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2197" extrusionOk="0">
                    <a:moveTo>
                      <a:pt x="717" y="1"/>
                    </a:moveTo>
                    <a:lnTo>
                      <a:pt x="0" y="404"/>
                    </a:lnTo>
                    <a:lnTo>
                      <a:pt x="493" y="2152"/>
                    </a:lnTo>
                    <a:lnTo>
                      <a:pt x="3092" y="2196"/>
                    </a:lnTo>
                    <a:lnTo>
                      <a:pt x="3809" y="1748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87"/>
              <p:cNvSpPr/>
              <p:nvPr/>
            </p:nvSpPr>
            <p:spPr>
              <a:xfrm>
                <a:off x="1132549" y="3877963"/>
                <a:ext cx="402209" cy="558735"/>
              </a:xfrm>
              <a:custGeom>
                <a:avLst/>
                <a:gdLst/>
                <a:ahLst/>
                <a:cxnLst/>
                <a:rect l="l" t="t" r="r" b="b"/>
                <a:pathLst>
                  <a:path w="7484" h="10397" extrusionOk="0">
                    <a:moveTo>
                      <a:pt x="2196" y="1"/>
                    </a:moveTo>
                    <a:lnTo>
                      <a:pt x="1" y="1256"/>
                    </a:lnTo>
                    <a:lnTo>
                      <a:pt x="1" y="4840"/>
                    </a:lnTo>
                    <a:lnTo>
                      <a:pt x="2196" y="8604"/>
                    </a:lnTo>
                    <a:lnTo>
                      <a:pt x="5288" y="10397"/>
                    </a:lnTo>
                    <a:lnTo>
                      <a:pt x="7484" y="9142"/>
                    </a:lnTo>
                    <a:lnTo>
                      <a:pt x="7484" y="5557"/>
                    </a:lnTo>
                    <a:lnTo>
                      <a:pt x="5288" y="1793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87"/>
              <p:cNvSpPr/>
              <p:nvPr/>
            </p:nvSpPr>
            <p:spPr>
              <a:xfrm>
                <a:off x="1346870" y="4162146"/>
                <a:ext cx="33750" cy="57824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076" extrusionOk="0">
                    <a:moveTo>
                      <a:pt x="628" y="0"/>
                    </a:moveTo>
                    <a:lnTo>
                      <a:pt x="1" y="90"/>
                    </a:lnTo>
                    <a:lnTo>
                      <a:pt x="45" y="897"/>
                    </a:lnTo>
                    <a:lnTo>
                      <a:pt x="225" y="1076"/>
                    </a:lnTo>
                    <a:lnTo>
                      <a:pt x="628" y="852"/>
                    </a:ln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87"/>
              <p:cNvSpPr/>
              <p:nvPr/>
            </p:nvSpPr>
            <p:spPr>
              <a:xfrm>
                <a:off x="1322794" y="4113994"/>
                <a:ext cx="57827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121" extrusionOk="0">
                    <a:moveTo>
                      <a:pt x="538" y="0"/>
                    </a:moveTo>
                    <a:lnTo>
                      <a:pt x="135" y="90"/>
                    </a:lnTo>
                    <a:lnTo>
                      <a:pt x="0" y="224"/>
                    </a:lnTo>
                    <a:lnTo>
                      <a:pt x="673" y="1121"/>
                    </a:lnTo>
                    <a:lnTo>
                      <a:pt x="1076" y="896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87"/>
              <p:cNvSpPr/>
              <p:nvPr/>
            </p:nvSpPr>
            <p:spPr>
              <a:xfrm>
                <a:off x="1293881" y="4092336"/>
                <a:ext cx="57881" cy="33749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628" extrusionOk="0">
                    <a:moveTo>
                      <a:pt x="359" y="0"/>
                    </a:moveTo>
                    <a:lnTo>
                      <a:pt x="1" y="224"/>
                    </a:lnTo>
                    <a:lnTo>
                      <a:pt x="90" y="627"/>
                    </a:lnTo>
                    <a:lnTo>
                      <a:pt x="718" y="627"/>
                    </a:lnTo>
                    <a:lnTo>
                      <a:pt x="1076" y="40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87"/>
              <p:cNvSpPr/>
              <p:nvPr/>
            </p:nvSpPr>
            <p:spPr>
              <a:xfrm>
                <a:off x="1265022" y="4104374"/>
                <a:ext cx="93942" cy="130051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2420" extrusionOk="0">
                    <a:moveTo>
                      <a:pt x="538" y="0"/>
                    </a:moveTo>
                    <a:lnTo>
                      <a:pt x="0" y="314"/>
                    </a:lnTo>
                    <a:lnTo>
                      <a:pt x="0" y="1120"/>
                    </a:lnTo>
                    <a:lnTo>
                      <a:pt x="538" y="2016"/>
                    </a:lnTo>
                    <a:lnTo>
                      <a:pt x="1255" y="2420"/>
                    </a:lnTo>
                    <a:lnTo>
                      <a:pt x="1748" y="2151"/>
                    </a:lnTo>
                    <a:lnTo>
                      <a:pt x="1748" y="1300"/>
                    </a:lnTo>
                    <a:lnTo>
                      <a:pt x="1255" y="403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74" name="Google Shape;774;p87"/>
            <p:cNvSpPr/>
            <p:nvPr/>
          </p:nvSpPr>
          <p:spPr>
            <a:xfrm>
              <a:off x="6288850" y="2791650"/>
              <a:ext cx="704375" cy="550298"/>
            </a:xfrm>
            <a:custGeom>
              <a:avLst/>
              <a:gdLst/>
              <a:ahLst/>
              <a:cxnLst/>
              <a:rect l="l" t="t" r="r" b="b"/>
              <a:pathLst>
                <a:path w="28175" h="22107" extrusionOk="0">
                  <a:moveTo>
                    <a:pt x="0" y="13500"/>
                  </a:moveTo>
                  <a:lnTo>
                    <a:pt x="4892" y="22107"/>
                  </a:lnTo>
                  <a:lnTo>
                    <a:pt x="28175" y="8655"/>
                  </a:lnTo>
                  <a:lnTo>
                    <a:pt x="23189" y="0"/>
                  </a:lnTo>
                  <a:close/>
                </a:path>
              </a:pathLst>
            </a:custGeom>
            <a:solidFill>
              <a:srgbClr val="1D1D1D">
                <a:alpha val="22352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87"/>
            <p:cNvSpPr/>
            <p:nvPr/>
          </p:nvSpPr>
          <p:spPr>
            <a:xfrm>
              <a:off x="6408800" y="3008025"/>
              <a:ext cx="584443" cy="533875"/>
            </a:xfrm>
            <a:custGeom>
              <a:avLst/>
              <a:gdLst/>
              <a:ahLst/>
              <a:cxnLst/>
              <a:rect l="l" t="t" r="r" b="b"/>
              <a:pathLst>
                <a:path w="23236" h="21355" extrusionOk="0">
                  <a:moveTo>
                    <a:pt x="0" y="21355"/>
                  </a:moveTo>
                  <a:lnTo>
                    <a:pt x="0" y="13405"/>
                  </a:lnTo>
                  <a:lnTo>
                    <a:pt x="23236" y="0"/>
                  </a:lnTo>
                  <a:lnTo>
                    <a:pt x="23236" y="8090"/>
                  </a:lnTo>
                  <a:close/>
                </a:path>
              </a:pathLst>
            </a:custGeom>
            <a:solidFill>
              <a:srgbClr val="1D1D1D">
                <a:alpha val="3803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6" name="Google Shape;776;p87"/>
          <p:cNvSpPr txBox="1">
            <a:spLocks noGrp="1"/>
          </p:cNvSpPr>
          <p:nvPr>
            <p:ph type="subTitle" idx="1"/>
          </p:nvPr>
        </p:nvSpPr>
        <p:spPr>
          <a:xfrm>
            <a:off x="713225" y="3251275"/>
            <a:ext cx="47325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" name="Google Shape;2728;p97"/>
          <p:cNvSpPr txBox="1">
            <a:spLocks noGrp="1"/>
          </p:cNvSpPr>
          <p:nvPr>
            <p:ph type="title"/>
          </p:nvPr>
        </p:nvSpPr>
        <p:spPr>
          <a:xfrm>
            <a:off x="2420100" y="1830600"/>
            <a:ext cx="43038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2729" name="Google Shape;2729;p97"/>
          <p:cNvSpPr txBox="1">
            <a:spLocks noGrp="1"/>
          </p:cNvSpPr>
          <p:nvPr>
            <p:ph type="subTitle" idx="1"/>
          </p:nvPr>
        </p:nvSpPr>
        <p:spPr>
          <a:xfrm>
            <a:off x="9593525" y="3633675"/>
            <a:ext cx="43038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grpSp>
        <p:nvGrpSpPr>
          <p:cNvPr id="2730" name="Google Shape;2730;p97"/>
          <p:cNvGrpSpPr/>
          <p:nvPr/>
        </p:nvGrpSpPr>
        <p:grpSpPr>
          <a:xfrm>
            <a:off x="7188525" y="212403"/>
            <a:ext cx="1473200" cy="1663642"/>
            <a:chOff x="5932404" y="1524155"/>
            <a:chExt cx="1964528" cy="2218485"/>
          </a:xfrm>
        </p:grpSpPr>
        <p:sp>
          <p:nvSpPr>
            <p:cNvPr id="2731" name="Google Shape;2731;p97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97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97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97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97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97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97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97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97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97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97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97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97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97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97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97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97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97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97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97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97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97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97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97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97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97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97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97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97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97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97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97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97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97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97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97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97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97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97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97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97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97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97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97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97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97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97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97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97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97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97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97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97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97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97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97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97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97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97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97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97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97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97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97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97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97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97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97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97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97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97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97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97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97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97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97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97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97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97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97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97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97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97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97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97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97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97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97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97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97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97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97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97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97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97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97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97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97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97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97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97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97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97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97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97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97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97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97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97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97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97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97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97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97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97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97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97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97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97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97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97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97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97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97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97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97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97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97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97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97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97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97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97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97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97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97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97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97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97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97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97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97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97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97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97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97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97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97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97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97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97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97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97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97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97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97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97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97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97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97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97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97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97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97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97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97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97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97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97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97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97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97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97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97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97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97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97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97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97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97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97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97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97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97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97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97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97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97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97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97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97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97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97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97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97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97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97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28" name="Google Shape;2928;p97"/>
          <p:cNvGrpSpPr/>
          <p:nvPr/>
        </p:nvGrpSpPr>
        <p:grpSpPr>
          <a:xfrm>
            <a:off x="354629" y="3146694"/>
            <a:ext cx="1799454" cy="1604559"/>
            <a:chOff x="2975551" y="475034"/>
            <a:chExt cx="4856825" cy="4330792"/>
          </a:xfrm>
        </p:grpSpPr>
        <p:sp>
          <p:nvSpPr>
            <p:cNvPr id="2929" name="Google Shape;2929;p97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97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97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97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97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97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97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97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97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97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97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97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97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97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97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97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97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97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97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97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97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97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97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97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97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97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97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97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97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97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97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97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97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97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97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97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97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97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97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97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97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97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97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97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97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97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97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97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97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97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97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97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97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97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97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97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97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97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97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97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97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97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97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97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97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97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97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97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97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97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97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97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97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97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97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97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97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97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97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97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97"/>
            <p:cNvSpPr/>
            <p:nvPr/>
          </p:nvSpPr>
          <p:spPr>
            <a:xfrm>
              <a:off x="5316981" y="2583018"/>
              <a:ext cx="324365" cy="1479279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97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97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97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97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p97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97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97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97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97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97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97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97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97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97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97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97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97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97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97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97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97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97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97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97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97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97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97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97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97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97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97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97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97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97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97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97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97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97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97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97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97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97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97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97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97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97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97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97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97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97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97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97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97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97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97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97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97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97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97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97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97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97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97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97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97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97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97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97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97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97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97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97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97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97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97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97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97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97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97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97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97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97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97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97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97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97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97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97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97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97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97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97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97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97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97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97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97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97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97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97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97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97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97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97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97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97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97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97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97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97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97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97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97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97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97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97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97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97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97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97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97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97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97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97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97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97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97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97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97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97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97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97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97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97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97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97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97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97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97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97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97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97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97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97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97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97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97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97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97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97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97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97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97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97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97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65" name="Google Shape;3165;p97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6" name="Google Shape;3166;p97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7" name="Google Shape;3167;p97"/>
          <p:cNvSpPr/>
          <p:nvPr/>
        </p:nvSpPr>
        <p:spPr>
          <a:xfrm>
            <a:off x="925175" y="7177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8" name="Google Shape;3168;p97"/>
          <p:cNvSpPr/>
          <p:nvPr/>
        </p:nvSpPr>
        <p:spPr>
          <a:xfrm>
            <a:off x="467606" y="3782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3" name="Google Shape;3173;p98"/>
          <p:cNvSpPr txBox="1">
            <a:spLocks noGrp="1"/>
          </p:cNvSpPr>
          <p:nvPr>
            <p:ph type="title"/>
          </p:nvPr>
        </p:nvSpPr>
        <p:spPr>
          <a:xfrm>
            <a:off x="1447200" y="657800"/>
            <a:ext cx="62496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Semantic Segmentation of Aerial Imagery</a:t>
            </a:r>
            <a:endParaRPr sz="3200" b="1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7500"/>
          </a:p>
        </p:txBody>
      </p:sp>
      <p:sp>
        <p:nvSpPr>
          <p:cNvPr id="3174" name="Google Shape;3174;p98"/>
          <p:cNvSpPr txBox="1">
            <a:spLocks noGrp="1"/>
          </p:cNvSpPr>
          <p:nvPr>
            <p:ph type="subTitle" idx="1"/>
          </p:nvPr>
        </p:nvSpPr>
        <p:spPr>
          <a:xfrm>
            <a:off x="-78150" y="3642700"/>
            <a:ext cx="9300300" cy="14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Link: https://www.kaggle.com/datasets/humansintheloop/semantic-segmentation-of-aerial-imagery</a:t>
            </a:r>
            <a:endParaRPr sz="1500"/>
          </a:p>
        </p:txBody>
      </p:sp>
      <p:sp>
        <p:nvSpPr>
          <p:cNvPr id="3175" name="Google Shape;3175;p98"/>
          <p:cNvSpPr/>
          <p:nvPr/>
        </p:nvSpPr>
        <p:spPr>
          <a:xfrm>
            <a:off x="641850" y="3642700"/>
            <a:ext cx="4777200" cy="503700"/>
          </a:xfrm>
          <a:prstGeom prst="rect">
            <a:avLst/>
          </a:prstGeom>
          <a:solidFill>
            <a:srgbClr val="1D1D1D"/>
          </a:solidFill>
          <a:ln w="9525" cap="flat" cmpd="sng">
            <a:solidFill>
              <a:srgbClr val="1D1D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176" name="Google Shape;3176;p98"/>
          <p:cNvGrpSpPr/>
          <p:nvPr/>
        </p:nvGrpSpPr>
        <p:grpSpPr>
          <a:xfrm>
            <a:off x="1032637" y="1361559"/>
            <a:ext cx="410675" cy="368675"/>
            <a:chOff x="4740388" y="2688638"/>
            <a:chExt cx="410675" cy="368675"/>
          </a:xfrm>
        </p:grpSpPr>
        <p:sp>
          <p:nvSpPr>
            <p:cNvPr id="3177" name="Google Shape;3177;p98"/>
            <p:cNvSpPr/>
            <p:nvPr/>
          </p:nvSpPr>
          <p:spPr>
            <a:xfrm>
              <a:off x="4799613" y="2739788"/>
              <a:ext cx="281750" cy="266250"/>
            </a:xfrm>
            <a:custGeom>
              <a:avLst/>
              <a:gdLst/>
              <a:ahLst/>
              <a:cxnLst/>
              <a:rect l="l" t="t" r="r" b="b"/>
              <a:pathLst>
                <a:path w="11270" h="10650" extrusionOk="0">
                  <a:moveTo>
                    <a:pt x="2050" y="2577"/>
                  </a:moveTo>
                  <a:lnTo>
                    <a:pt x="2050" y="3366"/>
                  </a:lnTo>
                  <a:cubicBezTo>
                    <a:pt x="2050" y="3850"/>
                    <a:pt x="2432" y="4232"/>
                    <a:pt x="2916" y="4232"/>
                  </a:cubicBezTo>
                  <a:lnTo>
                    <a:pt x="3986" y="4232"/>
                  </a:lnTo>
                  <a:cubicBezTo>
                    <a:pt x="4100" y="4232"/>
                    <a:pt x="4202" y="4334"/>
                    <a:pt x="4202" y="4449"/>
                  </a:cubicBezTo>
                  <a:lnTo>
                    <a:pt x="4202" y="5098"/>
                  </a:lnTo>
                  <a:cubicBezTo>
                    <a:pt x="4202" y="5162"/>
                    <a:pt x="4177" y="5213"/>
                    <a:pt x="4138" y="5251"/>
                  </a:cubicBezTo>
                  <a:lnTo>
                    <a:pt x="3425" y="5964"/>
                  </a:lnTo>
                  <a:cubicBezTo>
                    <a:pt x="3400" y="5990"/>
                    <a:pt x="3362" y="6015"/>
                    <a:pt x="3323" y="6015"/>
                  </a:cubicBezTo>
                  <a:lnTo>
                    <a:pt x="2610" y="6015"/>
                  </a:lnTo>
                  <a:cubicBezTo>
                    <a:pt x="2330" y="6015"/>
                    <a:pt x="2063" y="6155"/>
                    <a:pt x="1923" y="6410"/>
                  </a:cubicBezTo>
                  <a:lnTo>
                    <a:pt x="1515" y="7136"/>
                  </a:lnTo>
                  <a:cubicBezTo>
                    <a:pt x="1273" y="6563"/>
                    <a:pt x="1159" y="5951"/>
                    <a:pt x="1159" y="5327"/>
                  </a:cubicBezTo>
                  <a:cubicBezTo>
                    <a:pt x="1159" y="4321"/>
                    <a:pt x="1464" y="3366"/>
                    <a:pt x="2050" y="2577"/>
                  </a:cubicBezTo>
                  <a:close/>
                  <a:moveTo>
                    <a:pt x="5246" y="680"/>
                  </a:moveTo>
                  <a:lnTo>
                    <a:pt x="5246" y="2119"/>
                  </a:lnTo>
                  <a:cubicBezTo>
                    <a:pt x="5246" y="2450"/>
                    <a:pt x="5374" y="2768"/>
                    <a:pt x="5603" y="2984"/>
                  </a:cubicBezTo>
                  <a:lnTo>
                    <a:pt x="6074" y="3456"/>
                  </a:lnTo>
                  <a:cubicBezTo>
                    <a:pt x="6303" y="3685"/>
                    <a:pt x="6609" y="3812"/>
                    <a:pt x="6940" y="3812"/>
                  </a:cubicBezTo>
                  <a:lnTo>
                    <a:pt x="7857" y="3812"/>
                  </a:lnTo>
                  <a:lnTo>
                    <a:pt x="9155" y="5302"/>
                  </a:lnTo>
                  <a:cubicBezTo>
                    <a:pt x="9219" y="5378"/>
                    <a:pt x="9308" y="5417"/>
                    <a:pt x="9397" y="5417"/>
                  </a:cubicBezTo>
                  <a:lnTo>
                    <a:pt x="10531" y="5417"/>
                  </a:lnTo>
                  <a:cubicBezTo>
                    <a:pt x="10505" y="6601"/>
                    <a:pt x="10047" y="7759"/>
                    <a:pt x="9155" y="8651"/>
                  </a:cubicBezTo>
                  <a:lnTo>
                    <a:pt x="9155" y="8638"/>
                  </a:lnTo>
                  <a:cubicBezTo>
                    <a:pt x="9104" y="8689"/>
                    <a:pt x="9066" y="8727"/>
                    <a:pt x="9028" y="8765"/>
                  </a:cubicBezTo>
                  <a:lnTo>
                    <a:pt x="8684" y="7836"/>
                  </a:lnTo>
                  <a:cubicBezTo>
                    <a:pt x="8595" y="7594"/>
                    <a:pt x="8391" y="7390"/>
                    <a:pt x="8137" y="7314"/>
                  </a:cubicBezTo>
                  <a:lnTo>
                    <a:pt x="6265" y="6754"/>
                  </a:lnTo>
                  <a:cubicBezTo>
                    <a:pt x="6205" y="6732"/>
                    <a:pt x="6145" y="6722"/>
                    <a:pt x="6085" y="6722"/>
                  </a:cubicBezTo>
                  <a:cubicBezTo>
                    <a:pt x="5965" y="6722"/>
                    <a:pt x="5849" y="6762"/>
                    <a:pt x="5756" y="6830"/>
                  </a:cubicBezTo>
                  <a:cubicBezTo>
                    <a:pt x="5603" y="6945"/>
                    <a:pt x="5514" y="7110"/>
                    <a:pt x="5514" y="7301"/>
                  </a:cubicBezTo>
                  <a:lnTo>
                    <a:pt x="5514" y="7900"/>
                  </a:lnTo>
                  <a:cubicBezTo>
                    <a:pt x="5514" y="8078"/>
                    <a:pt x="5437" y="8256"/>
                    <a:pt x="5297" y="8383"/>
                  </a:cubicBezTo>
                  <a:lnTo>
                    <a:pt x="3922" y="9606"/>
                  </a:lnTo>
                  <a:cubicBezTo>
                    <a:pt x="3413" y="9377"/>
                    <a:pt x="2941" y="9058"/>
                    <a:pt x="2521" y="8638"/>
                  </a:cubicBezTo>
                  <a:cubicBezTo>
                    <a:pt x="2267" y="8383"/>
                    <a:pt x="2050" y="8103"/>
                    <a:pt x="1859" y="7798"/>
                  </a:cubicBezTo>
                  <a:cubicBezTo>
                    <a:pt x="1885" y="7772"/>
                    <a:pt x="1897" y="7747"/>
                    <a:pt x="1923" y="7721"/>
                  </a:cubicBezTo>
                  <a:lnTo>
                    <a:pt x="2483" y="6728"/>
                  </a:lnTo>
                  <a:cubicBezTo>
                    <a:pt x="2509" y="6677"/>
                    <a:pt x="2559" y="6652"/>
                    <a:pt x="2610" y="6652"/>
                  </a:cubicBezTo>
                  <a:lnTo>
                    <a:pt x="3323" y="6652"/>
                  </a:lnTo>
                  <a:cubicBezTo>
                    <a:pt x="3540" y="6652"/>
                    <a:pt x="3731" y="6575"/>
                    <a:pt x="3884" y="6422"/>
                  </a:cubicBezTo>
                  <a:lnTo>
                    <a:pt x="4597" y="5709"/>
                  </a:lnTo>
                  <a:cubicBezTo>
                    <a:pt x="4762" y="5544"/>
                    <a:pt x="4852" y="5327"/>
                    <a:pt x="4852" y="5098"/>
                  </a:cubicBezTo>
                  <a:lnTo>
                    <a:pt x="4852" y="4449"/>
                  </a:lnTo>
                  <a:cubicBezTo>
                    <a:pt x="4852" y="3978"/>
                    <a:pt x="4457" y="3596"/>
                    <a:pt x="3986" y="3596"/>
                  </a:cubicBezTo>
                  <a:lnTo>
                    <a:pt x="2916" y="3596"/>
                  </a:lnTo>
                  <a:cubicBezTo>
                    <a:pt x="2789" y="3596"/>
                    <a:pt x="2700" y="3494"/>
                    <a:pt x="2700" y="3379"/>
                  </a:cubicBezTo>
                  <a:lnTo>
                    <a:pt x="2700" y="1864"/>
                  </a:lnTo>
                  <a:cubicBezTo>
                    <a:pt x="3425" y="1202"/>
                    <a:pt x="4317" y="794"/>
                    <a:pt x="5246" y="680"/>
                  </a:cubicBezTo>
                  <a:close/>
                  <a:moveTo>
                    <a:pt x="6163" y="7390"/>
                  </a:moveTo>
                  <a:lnTo>
                    <a:pt x="7946" y="7925"/>
                  </a:lnTo>
                  <a:cubicBezTo>
                    <a:pt x="8009" y="7950"/>
                    <a:pt x="8060" y="8001"/>
                    <a:pt x="8086" y="8052"/>
                  </a:cubicBezTo>
                  <a:lnTo>
                    <a:pt x="8493" y="9186"/>
                  </a:lnTo>
                  <a:cubicBezTo>
                    <a:pt x="7698" y="9733"/>
                    <a:pt x="6769" y="10011"/>
                    <a:pt x="5840" y="10011"/>
                  </a:cubicBezTo>
                  <a:cubicBezTo>
                    <a:pt x="5430" y="10011"/>
                    <a:pt x="5020" y="9957"/>
                    <a:pt x="4622" y="9848"/>
                  </a:cubicBezTo>
                  <a:lnTo>
                    <a:pt x="5730" y="8855"/>
                  </a:lnTo>
                  <a:cubicBezTo>
                    <a:pt x="5998" y="8613"/>
                    <a:pt x="6163" y="8256"/>
                    <a:pt x="6163" y="7887"/>
                  </a:cubicBezTo>
                  <a:lnTo>
                    <a:pt x="6163" y="7390"/>
                  </a:lnTo>
                  <a:close/>
                  <a:moveTo>
                    <a:pt x="5821" y="0"/>
                  </a:moveTo>
                  <a:cubicBezTo>
                    <a:pt x="5634" y="0"/>
                    <a:pt x="5446" y="10"/>
                    <a:pt x="5259" y="30"/>
                  </a:cubicBezTo>
                  <a:cubicBezTo>
                    <a:pt x="4113" y="158"/>
                    <a:pt x="3031" y="654"/>
                    <a:pt x="2190" y="1444"/>
                  </a:cubicBezTo>
                  <a:cubicBezTo>
                    <a:pt x="2165" y="1469"/>
                    <a:pt x="2088" y="1546"/>
                    <a:pt x="2076" y="1558"/>
                  </a:cubicBezTo>
                  <a:cubicBezTo>
                    <a:pt x="0" y="3634"/>
                    <a:pt x="0" y="7021"/>
                    <a:pt x="2076" y="9096"/>
                  </a:cubicBezTo>
                  <a:cubicBezTo>
                    <a:pt x="3107" y="10128"/>
                    <a:pt x="4482" y="10650"/>
                    <a:pt x="5845" y="10650"/>
                  </a:cubicBezTo>
                  <a:cubicBezTo>
                    <a:pt x="7207" y="10650"/>
                    <a:pt x="8570" y="10128"/>
                    <a:pt x="9601" y="9096"/>
                  </a:cubicBezTo>
                  <a:cubicBezTo>
                    <a:pt x="10454" y="8243"/>
                    <a:pt x="11002" y="7110"/>
                    <a:pt x="11129" y="5913"/>
                  </a:cubicBezTo>
                  <a:cubicBezTo>
                    <a:pt x="11269" y="4742"/>
                    <a:pt x="10989" y="3545"/>
                    <a:pt x="10378" y="2539"/>
                  </a:cubicBezTo>
                  <a:cubicBezTo>
                    <a:pt x="10320" y="2440"/>
                    <a:pt x="10215" y="2384"/>
                    <a:pt x="10106" y="2384"/>
                  </a:cubicBezTo>
                  <a:cubicBezTo>
                    <a:pt x="10047" y="2384"/>
                    <a:pt x="9986" y="2401"/>
                    <a:pt x="9932" y="2437"/>
                  </a:cubicBezTo>
                  <a:cubicBezTo>
                    <a:pt x="9779" y="2526"/>
                    <a:pt x="9741" y="2717"/>
                    <a:pt x="9830" y="2870"/>
                  </a:cubicBezTo>
                  <a:cubicBezTo>
                    <a:pt x="10200" y="3468"/>
                    <a:pt x="10416" y="4105"/>
                    <a:pt x="10492" y="4767"/>
                  </a:cubicBezTo>
                  <a:lnTo>
                    <a:pt x="9537" y="4767"/>
                  </a:lnTo>
                  <a:lnTo>
                    <a:pt x="8239" y="3277"/>
                  </a:lnTo>
                  <a:cubicBezTo>
                    <a:pt x="8175" y="3201"/>
                    <a:pt x="8086" y="3163"/>
                    <a:pt x="7997" y="3163"/>
                  </a:cubicBezTo>
                  <a:lnTo>
                    <a:pt x="6940" y="3163"/>
                  </a:lnTo>
                  <a:cubicBezTo>
                    <a:pt x="6787" y="3163"/>
                    <a:pt x="6634" y="3099"/>
                    <a:pt x="6532" y="2997"/>
                  </a:cubicBezTo>
                  <a:lnTo>
                    <a:pt x="6061" y="2526"/>
                  </a:lnTo>
                  <a:cubicBezTo>
                    <a:pt x="5947" y="2424"/>
                    <a:pt x="5883" y="2271"/>
                    <a:pt x="5883" y="2119"/>
                  </a:cubicBezTo>
                  <a:lnTo>
                    <a:pt x="5883" y="667"/>
                  </a:lnTo>
                  <a:lnTo>
                    <a:pt x="5883" y="642"/>
                  </a:lnTo>
                  <a:cubicBezTo>
                    <a:pt x="6723" y="642"/>
                    <a:pt x="7551" y="883"/>
                    <a:pt x="8315" y="1342"/>
                  </a:cubicBezTo>
                  <a:cubicBezTo>
                    <a:pt x="8369" y="1378"/>
                    <a:pt x="8428" y="1395"/>
                    <a:pt x="8486" y="1395"/>
                  </a:cubicBezTo>
                  <a:cubicBezTo>
                    <a:pt x="8590" y="1395"/>
                    <a:pt x="8690" y="1339"/>
                    <a:pt x="8748" y="1240"/>
                  </a:cubicBezTo>
                  <a:cubicBezTo>
                    <a:pt x="8850" y="1100"/>
                    <a:pt x="8799" y="896"/>
                    <a:pt x="8646" y="807"/>
                  </a:cubicBezTo>
                  <a:cubicBezTo>
                    <a:pt x="7799" y="282"/>
                    <a:pt x="6817" y="0"/>
                    <a:pt x="5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98"/>
            <p:cNvSpPr/>
            <p:nvPr/>
          </p:nvSpPr>
          <p:spPr>
            <a:xfrm>
              <a:off x="5025313" y="2776338"/>
              <a:ext cx="17525" cy="16100"/>
            </a:xfrm>
            <a:custGeom>
              <a:avLst/>
              <a:gdLst/>
              <a:ahLst/>
              <a:cxnLst/>
              <a:rect l="l" t="t" r="r" b="b"/>
              <a:pathLst>
                <a:path w="701" h="644" extrusionOk="0">
                  <a:moveTo>
                    <a:pt x="350" y="1"/>
                  </a:moveTo>
                  <a:cubicBezTo>
                    <a:pt x="271" y="1"/>
                    <a:pt x="191" y="33"/>
                    <a:pt x="127" y="96"/>
                  </a:cubicBezTo>
                  <a:cubicBezTo>
                    <a:pt x="0" y="224"/>
                    <a:pt x="0" y="427"/>
                    <a:pt x="127" y="555"/>
                  </a:cubicBezTo>
                  <a:cubicBezTo>
                    <a:pt x="191" y="618"/>
                    <a:pt x="267" y="644"/>
                    <a:pt x="357" y="644"/>
                  </a:cubicBezTo>
                  <a:cubicBezTo>
                    <a:pt x="433" y="644"/>
                    <a:pt x="509" y="618"/>
                    <a:pt x="573" y="555"/>
                  </a:cubicBezTo>
                  <a:cubicBezTo>
                    <a:pt x="700" y="427"/>
                    <a:pt x="700" y="224"/>
                    <a:pt x="573" y="96"/>
                  </a:cubicBezTo>
                  <a:cubicBezTo>
                    <a:pt x="509" y="33"/>
                    <a:pt x="430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98"/>
            <p:cNvSpPr/>
            <p:nvPr/>
          </p:nvSpPr>
          <p:spPr>
            <a:xfrm>
              <a:off x="4804063" y="2742613"/>
              <a:ext cx="23250" cy="22150"/>
            </a:xfrm>
            <a:custGeom>
              <a:avLst/>
              <a:gdLst/>
              <a:ahLst/>
              <a:cxnLst/>
              <a:rect l="l" t="t" r="r" b="b"/>
              <a:pathLst>
                <a:path w="930" h="886" extrusionOk="0">
                  <a:moveTo>
                    <a:pt x="562" y="0"/>
                  </a:moveTo>
                  <a:cubicBezTo>
                    <a:pt x="481" y="0"/>
                    <a:pt x="401" y="32"/>
                    <a:pt x="344" y="96"/>
                  </a:cubicBezTo>
                  <a:cubicBezTo>
                    <a:pt x="268" y="185"/>
                    <a:pt x="191" y="261"/>
                    <a:pt x="115" y="350"/>
                  </a:cubicBezTo>
                  <a:cubicBezTo>
                    <a:pt x="0" y="478"/>
                    <a:pt x="13" y="681"/>
                    <a:pt x="140" y="796"/>
                  </a:cubicBezTo>
                  <a:cubicBezTo>
                    <a:pt x="204" y="860"/>
                    <a:pt x="280" y="885"/>
                    <a:pt x="357" y="885"/>
                  </a:cubicBezTo>
                  <a:cubicBezTo>
                    <a:pt x="446" y="885"/>
                    <a:pt x="535" y="847"/>
                    <a:pt x="599" y="770"/>
                  </a:cubicBezTo>
                  <a:cubicBezTo>
                    <a:pt x="662" y="694"/>
                    <a:pt x="739" y="618"/>
                    <a:pt x="803" y="541"/>
                  </a:cubicBezTo>
                  <a:cubicBezTo>
                    <a:pt x="930" y="414"/>
                    <a:pt x="930" y="210"/>
                    <a:pt x="790" y="83"/>
                  </a:cubicBezTo>
                  <a:lnTo>
                    <a:pt x="790" y="96"/>
                  </a:lnTo>
                  <a:cubicBezTo>
                    <a:pt x="726" y="32"/>
                    <a:pt x="643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98"/>
            <p:cNvSpPr/>
            <p:nvPr/>
          </p:nvSpPr>
          <p:spPr>
            <a:xfrm>
              <a:off x="4833338" y="2717138"/>
              <a:ext cx="24875" cy="20550"/>
            </a:xfrm>
            <a:custGeom>
              <a:avLst/>
              <a:gdLst/>
              <a:ahLst/>
              <a:cxnLst/>
              <a:rect l="l" t="t" r="r" b="b"/>
              <a:pathLst>
                <a:path w="995" h="822" extrusionOk="0">
                  <a:moveTo>
                    <a:pt x="641" y="1"/>
                  </a:moveTo>
                  <a:cubicBezTo>
                    <a:pt x="580" y="1"/>
                    <a:pt x="517" y="19"/>
                    <a:pt x="459" y="58"/>
                  </a:cubicBezTo>
                  <a:cubicBezTo>
                    <a:pt x="370" y="109"/>
                    <a:pt x="268" y="172"/>
                    <a:pt x="179" y="236"/>
                  </a:cubicBezTo>
                  <a:cubicBezTo>
                    <a:pt x="39" y="351"/>
                    <a:pt x="1" y="542"/>
                    <a:pt x="103" y="694"/>
                  </a:cubicBezTo>
                  <a:cubicBezTo>
                    <a:pt x="166" y="771"/>
                    <a:pt x="268" y="822"/>
                    <a:pt x="370" y="822"/>
                  </a:cubicBezTo>
                  <a:cubicBezTo>
                    <a:pt x="434" y="822"/>
                    <a:pt x="497" y="809"/>
                    <a:pt x="561" y="758"/>
                  </a:cubicBezTo>
                  <a:cubicBezTo>
                    <a:pt x="637" y="707"/>
                    <a:pt x="727" y="643"/>
                    <a:pt x="803" y="593"/>
                  </a:cubicBezTo>
                  <a:cubicBezTo>
                    <a:pt x="956" y="491"/>
                    <a:pt x="994" y="287"/>
                    <a:pt x="905" y="147"/>
                  </a:cubicBezTo>
                  <a:cubicBezTo>
                    <a:pt x="841" y="52"/>
                    <a:pt x="743" y="1"/>
                    <a:pt x="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98"/>
            <p:cNvSpPr/>
            <p:nvPr/>
          </p:nvSpPr>
          <p:spPr>
            <a:xfrm>
              <a:off x="4868363" y="2699263"/>
              <a:ext cx="25500" cy="19000"/>
            </a:xfrm>
            <a:custGeom>
              <a:avLst/>
              <a:gdLst/>
              <a:ahLst/>
              <a:cxnLst/>
              <a:rect l="l" t="t" r="r" b="b"/>
              <a:pathLst>
                <a:path w="1020" h="760" extrusionOk="0">
                  <a:moveTo>
                    <a:pt x="665" y="1"/>
                  </a:moveTo>
                  <a:cubicBezTo>
                    <a:pt x="627" y="1"/>
                    <a:pt x="587" y="7"/>
                    <a:pt x="548" y="21"/>
                  </a:cubicBezTo>
                  <a:cubicBezTo>
                    <a:pt x="446" y="60"/>
                    <a:pt x="344" y="98"/>
                    <a:pt x="242" y="136"/>
                  </a:cubicBezTo>
                  <a:cubicBezTo>
                    <a:pt x="77" y="212"/>
                    <a:pt x="0" y="391"/>
                    <a:pt x="64" y="556"/>
                  </a:cubicBezTo>
                  <a:cubicBezTo>
                    <a:pt x="115" y="684"/>
                    <a:pt x="242" y="760"/>
                    <a:pt x="370" y="760"/>
                  </a:cubicBezTo>
                  <a:cubicBezTo>
                    <a:pt x="408" y="760"/>
                    <a:pt x="446" y="747"/>
                    <a:pt x="484" y="735"/>
                  </a:cubicBezTo>
                  <a:cubicBezTo>
                    <a:pt x="586" y="696"/>
                    <a:pt x="675" y="658"/>
                    <a:pt x="777" y="620"/>
                  </a:cubicBezTo>
                  <a:cubicBezTo>
                    <a:pt x="943" y="556"/>
                    <a:pt x="1019" y="378"/>
                    <a:pt x="968" y="212"/>
                  </a:cubicBezTo>
                  <a:cubicBezTo>
                    <a:pt x="919" y="83"/>
                    <a:pt x="799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98"/>
            <p:cNvSpPr/>
            <p:nvPr/>
          </p:nvSpPr>
          <p:spPr>
            <a:xfrm>
              <a:off x="5055538" y="2734638"/>
              <a:ext cx="23575" cy="21525"/>
            </a:xfrm>
            <a:custGeom>
              <a:avLst/>
              <a:gdLst/>
              <a:ahLst/>
              <a:cxnLst/>
              <a:rect l="l" t="t" r="r" b="b"/>
              <a:pathLst>
                <a:path w="943" h="861" extrusionOk="0">
                  <a:moveTo>
                    <a:pt x="358" y="1"/>
                  </a:moveTo>
                  <a:cubicBezTo>
                    <a:pt x="273" y="1"/>
                    <a:pt x="188" y="35"/>
                    <a:pt x="128" y="109"/>
                  </a:cubicBezTo>
                  <a:cubicBezTo>
                    <a:pt x="1" y="236"/>
                    <a:pt x="13" y="440"/>
                    <a:pt x="141" y="555"/>
                  </a:cubicBezTo>
                  <a:cubicBezTo>
                    <a:pt x="217" y="631"/>
                    <a:pt x="294" y="695"/>
                    <a:pt x="370" y="771"/>
                  </a:cubicBezTo>
                  <a:cubicBezTo>
                    <a:pt x="434" y="835"/>
                    <a:pt x="510" y="860"/>
                    <a:pt x="586" y="860"/>
                  </a:cubicBezTo>
                  <a:cubicBezTo>
                    <a:pt x="676" y="860"/>
                    <a:pt x="752" y="835"/>
                    <a:pt x="816" y="771"/>
                  </a:cubicBezTo>
                  <a:cubicBezTo>
                    <a:pt x="943" y="644"/>
                    <a:pt x="943" y="440"/>
                    <a:pt x="816" y="313"/>
                  </a:cubicBezTo>
                  <a:cubicBezTo>
                    <a:pt x="739" y="236"/>
                    <a:pt x="663" y="160"/>
                    <a:pt x="574" y="84"/>
                  </a:cubicBezTo>
                  <a:cubicBezTo>
                    <a:pt x="513" y="29"/>
                    <a:pt x="43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98"/>
            <p:cNvSpPr/>
            <p:nvPr/>
          </p:nvSpPr>
          <p:spPr>
            <a:xfrm>
              <a:off x="4986463" y="2695638"/>
              <a:ext cx="25500" cy="18500"/>
            </a:xfrm>
            <a:custGeom>
              <a:avLst/>
              <a:gdLst/>
              <a:ahLst/>
              <a:cxnLst/>
              <a:rect l="l" t="t" r="r" b="b"/>
              <a:pathLst>
                <a:path w="1020" h="740" extrusionOk="0">
                  <a:moveTo>
                    <a:pt x="353" y="0"/>
                  </a:moveTo>
                  <a:cubicBezTo>
                    <a:pt x="210" y="0"/>
                    <a:pt x="83" y="94"/>
                    <a:pt x="52" y="230"/>
                  </a:cubicBezTo>
                  <a:cubicBezTo>
                    <a:pt x="1" y="396"/>
                    <a:pt x="90" y="574"/>
                    <a:pt x="268" y="625"/>
                  </a:cubicBezTo>
                  <a:cubicBezTo>
                    <a:pt x="357" y="650"/>
                    <a:pt x="459" y="689"/>
                    <a:pt x="561" y="714"/>
                  </a:cubicBezTo>
                  <a:cubicBezTo>
                    <a:pt x="586" y="727"/>
                    <a:pt x="625" y="739"/>
                    <a:pt x="663" y="739"/>
                  </a:cubicBezTo>
                  <a:cubicBezTo>
                    <a:pt x="790" y="739"/>
                    <a:pt x="917" y="650"/>
                    <a:pt x="968" y="523"/>
                  </a:cubicBezTo>
                  <a:cubicBezTo>
                    <a:pt x="1019" y="357"/>
                    <a:pt x="930" y="166"/>
                    <a:pt x="765" y="116"/>
                  </a:cubicBezTo>
                  <a:cubicBezTo>
                    <a:pt x="663" y="77"/>
                    <a:pt x="548" y="39"/>
                    <a:pt x="446" y="14"/>
                  </a:cubicBezTo>
                  <a:cubicBezTo>
                    <a:pt x="415" y="5"/>
                    <a:pt x="384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98"/>
            <p:cNvSpPr/>
            <p:nvPr/>
          </p:nvSpPr>
          <p:spPr>
            <a:xfrm>
              <a:off x="4907188" y="2689838"/>
              <a:ext cx="25175" cy="17300"/>
            </a:xfrm>
            <a:custGeom>
              <a:avLst/>
              <a:gdLst/>
              <a:ahLst/>
              <a:cxnLst/>
              <a:rect l="l" t="t" r="r" b="b"/>
              <a:pathLst>
                <a:path w="1007" h="692" extrusionOk="0">
                  <a:moveTo>
                    <a:pt x="670" y="0"/>
                  </a:moveTo>
                  <a:cubicBezTo>
                    <a:pt x="655" y="0"/>
                    <a:pt x="640" y="2"/>
                    <a:pt x="625" y="4"/>
                  </a:cubicBezTo>
                  <a:cubicBezTo>
                    <a:pt x="510" y="16"/>
                    <a:pt x="408" y="29"/>
                    <a:pt x="294" y="55"/>
                  </a:cubicBezTo>
                  <a:cubicBezTo>
                    <a:pt x="116" y="80"/>
                    <a:pt x="1" y="246"/>
                    <a:pt x="26" y="424"/>
                  </a:cubicBezTo>
                  <a:cubicBezTo>
                    <a:pt x="65" y="577"/>
                    <a:pt x="192" y="691"/>
                    <a:pt x="345" y="691"/>
                  </a:cubicBezTo>
                  <a:cubicBezTo>
                    <a:pt x="370" y="691"/>
                    <a:pt x="383" y="691"/>
                    <a:pt x="408" y="679"/>
                  </a:cubicBezTo>
                  <a:cubicBezTo>
                    <a:pt x="498" y="666"/>
                    <a:pt x="599" y="653"/>
                    <a:pt x="701" y="640"/>
                  </a:cubicBezTo>
                  <a:cubicBezTo>
                    <a:pt x="880" y="615"/>
                    <a:pt x="1007" y="462"/>
                    <a:pt x="981" y="284"/>
                  </a:cubicBezTo>
                  <a:cubicBezTo>
                    <a:pt x="970" y="121"/>
                    <a:pt x="830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98"/>
            <p:cNvSpPr/>
            <p:nvPr/>
          </p:nvSpPr>
          <p:spPr>
            <a:xfrm>
              <a:off x="5023063" y="2711113"/>
              <a:ext cx="25175" cy="20225"/>
            </a:xfrm>
            <a:custGeom>
              <a:avLst/>
              <a:gdLst/>
              <a:ahLst/>
              <a:cxnLst/>
              <a:rect l="l" t="t" r="r" b="b"/>
              <a:pathLst>
                <a:path w="1007" h="809" extrusionOk="0">
                  <a:moveTo>
                    <a:pt x="363" y="1"/>
                  </a:moveTo>
                  <a:cubicBezTo>
                    <a:pt x="250" y="1"/>
                    <a:pt x="141" y="60"/>
                    <a:pt x="90" y="171"/>
                  </a:cubicBezTo>
                  <a:cubicBezTo>
                    <a:pt x="1" y="324"/>
                    <a:pt x="52" y="515"/>
                    <a:pt x="205" y="604"/>
                  </a:cubicBezTo>
                  <a:cubicBezTo>
                    <a:pt x="294" y="655"/>
                    <a:pt x="383" y="706"/>
                    <a:pt x="472" y="757"/>
                  </a:cubicBezTo>
                  <a:cubicBezTo>
                    <a:pt x="523" y="795"/>
                    <a:pt x="574" y="808"/>
                    <a:pt x="638" y="808"/>
                  </a:cubicBezTo>
                  <a:cubicBezTo>
                    <a:pt x="739" y="808"/>
                    <a:pt x="854" y="757"/>
                    <a:pt x="905" y="655"/>
                  </a:cubicBezTo>
                  <a:cubicBezTo>
                    <a:pt x="1007" y="502"/>
                    <a:pt x="956" y="311"/>
                    <a:pt x="803" y="210"/>
                  </a:cubicBezTo>
                  <a:lnTo>
                    <a:pt x="816" y="210"/>
                  </a:lnTo>
                  <a:cubicBezTo>
                    <a:pt x="714" y="159"/>
                    <a:pt x="625" y="95"/>
                    <a:pt x="523" y="44"/>
                  </a:cubicBezTo>
                  <a:cubicBezTo>
                    <a:pt x="473" y="15"/>
                    <a:pt x="417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98"/>
            <p:cNvSpPr/>
            <p:nvPr/>
          </p:nvSpPr>
          <p:spPr>
            <a:xfrm>
              <a:off x="4947638" y="2688638"/>
              <a:ext cx="24525" cy="16900"/>
            </a:xfrm>
            <a:custGeom>
              <a:avLst/>
              <a:gdLst/>
              <a:ahLst/>
              <a:cxnLst/>
              <a:rect l="l" t="t" r="r" b="b"/>
              <a:pathLst>
                <a:path w="981" h="676" extrusionOk="0">
                  <a:moveTo>
                    <a:pt x="344" y="1"/>
                  </a:moveTo>
                  <a:cubicBezTo>
                    <a:pt x="166" y="1"/>
                    <a:pt x="26" y="128"/>
                    <a:pt x="13" y="306"/>
                  </a:cubicBezTo>
                  <a:cubicBezTo>
                    <a:pt x="0" y="485"/>
                    <a:pt x="127" y="637"/>
                    <a:pt x="306" y="650"/>
                  </a:cubicBezTo>
                  <a:cubicBezTo>
                    <a:pt x="408" y="650"/>
                    <a:pt x="509" y="663"/>
                    <a:pt x="611" y="676"/>
                  </a:cubicBezTo>
                  <a:lnTo>
                    <a:pt x="650" y="676"/>
                  </a:lnTo>
                  <a:cubicBezTo>
                    <a:pt x="815" y="676"/>
                    <a:pt x="955" y="548"/>
                    <a:pt x="968" y="383"/>
                  </a:cubicBezTo>
                  <a:cubicBezTo>
                    <a:pt x="981" y="205"/>
                    <a:pt x="853" y="52"/>
                    <a:pt x="688" y="26"/>
                  </a:cubicBezTo>
                  <a:lnTo>
                    <a:pt x="688" y="39"/>
                  </a:lnTo>
                  <a:cubicBezTo>
                    <a:pt x="573" y="26"/>
                    <a:pt x="459" y="14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98"/>
            <p:cNvSpPr/>
            <p:nvPr/>
          </p:nvSpPr>
          <p:spPr>
            <a:xfrm>
              <a:off x="4780813" y="2774463"/>
              <a:ext cx="22325" cy="23075"/>
            </a:xfrm>
            <a:custGeom>
              <a:avLst/>
              <a:gdLst/>
              <a:ahLst/>
              <a:cxnLst/>
              <a:rect l="l" t="t" r="r" b="b"/>
              <a:pathLst>
                <a:path w="893" h="923" extrusionOk="0">
                  <a:moveTo>
                    <a:pt x="532" y="0"/>
                  </a:moveTo>
                  <a:cubicBezTo>
                    <a:pt x="420" y="0"/>
                    <a:pt x="315" y="57"/>
                    <a:pt x="255" y="159"/>
                  </a:cubicBezTo>
                  <a:cubicBezTo>
                    <a:pt x="205" y="248"/>
                    <a:pt x="141" y="350"/>
                    <a:pt x="90" y="451"/>
                  </a:cubicBezTo>
                  <a:cubicBezTo>
                    <a:pt x="1" y="604"/>
                    <a:pt x="64" y="795"/>
                    <a:pt x="217" y="884"/>
                  </a:cubicBezTo>
                  <a:cubicBezTo>
                    <a:pt x="268" y="910"/>
                    <a:pt x="319" y="923"/>
                    <a:pt x="370" y="923"/>
                  </a:cubicBezTo>
                  <a:cubicBezTo>
                    <a:pt x="485" y="923"/>
                    <a:pt x="599" y="859"/>
                    <a:pt x="650" y="744"/>
                  </a:cubicBezTo>
                  <a:cubicBezTo>
                    <a:pt x="701" y="655"/>
                    <a:pt x="752" y="566"/>
                    <a:pt x="803" y="490"/>
                  </a:cubicBezTo>
                  <a:cubicBezTo>
                    <a:pt x="892" y="337"/>
                    <a:pt x="854" y="133"/>
                    <a:pt x="701" y="44"/>
                  </a:cubicBezTo>
                  <a:cubicBezTo>
                    <a:pt x="646" y="14"/>
                    <a:pt x="588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98"/>
            <p:cNvSpPr/>
            <p:nvPr/>
          </p:nvSpPr>
          <p:spPr>
            <a:xfrm>
              <a:off x="4925038" y="3041013"/>
              <a:ext cx="24525" cy="16300"/>
            </a:xfrm>
            <a:custGeom>
              <a:avLst/>
              <a:gdLst/>
              <a:ahLst/>
              <a:cxnLst/>
              <a:rect l="l" t="t" r="r" b="b"/>
              <a:pathLst>
                <a:path w="981" h="652" extrusionOk="0">
                  <a:moveTo>
                    <a:pt x="332" y="1"/>
                  </a:moveTo>
                  <a:cubicBezTo>
                    <a:pt x="165" y="1"/>
                    <a:pt x="25" y="124"/>
                    <a:pt x="13" y="294"/>
                  </a:cubicBezTo>
                  <a:cubicBezTo>
                    <a:pt x="0" y="473"/>
                    <a:pt x="127" y="626"/>
                    <a:pt x="306" y="638"/>
                  </a:cubicBezTo>
                  <a:cubicBezTo>
                    <a:pt x="420" y="651"/>
                    <a:pt x="535" y="651"/>
                    <a:pt x="637" y="651"/>
                  </a:cubicBezTo>
                  <a:lnTo>
                    <a:pt x="649" y="651"/>
                  </a:lnTo>
                  <a:cubicBezTo>
                    <a:pt x="828" y="651"/>
                    <a:pt x="968" y="511"/>
                    <a:pt x="968" y="345"/>
                  </a:cubicBezTo>
                  <a:cubicBezTo>
                    <a:pt x="981" y="167"/>
                    <a:pt x="828" y="14"/>
                    <a:pt x="662" y="14"/>
                  </a:cubicBezTo>
                  <a:cubicBezTo>
                    <a:pt x="560" y="14"/>
                    <a:pt x="458" y="2"/>
                    <a:pt x="357" y="2"/>
                  </a:cubicBezTo>
                  <a:cubicBezTo>
                    <a:pt x="348" y="1"/>
                    <a:pt x="340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98"/>
            <p:cNvSpPr/>
            <p:nvPr/>
          </p:nvSpPr>
          <p:spPr>
            <a:xfrm>
              <a:off x="4964813" y="3037663"/>
              <a:ext cx="25175" cy="17725"/>
            </a:xfrm>
            <a:custGeom>
              <a:avLst/>
              <a:gdLst/>
              <a:ahLst/>
              <a:cxnLst/>
              <a:rect l="l" t="t" r="r" b="b"/>
              <a:pathLst>
                <a:path w="1007" h="709" extrusionOk="0">
                  <a:moveTo>
                    <a:pt x="655" y="1"/>
                  </a:moveTo>
                  <a:cubicBezTo>
                    <a:pt x="633" y="1"/>
                    <a:pt x="610" y="3"/>
                    <a:pt x="586" y="8"/>
                  </a:cubicBezTo>
                  <a:cubicBezTo>
                    <a:pt x="485" y="34"/>
                    <a:pt x="395" y="46"/>
                    <a:pt x="294" y="59"/>
                  </a:cubicBezTo>
                  <a:cubicBezTo>
                    <a:pt x="115" y="97"/>
                    <a:pt x="1" y="263"/>
                    <a:pt x="26" y="428"/>
                  </a:cubicBezTo>
                  <a:cubicBezTo>
                    <a:pt x="52" y="594"/>
                    <a:pt x="179" y="709"/>
                    <a:pt x="345" y="709"/>
                  </a:cubicBezTo>
                  <a:cubicBezTo>
                    <a:pt x="357" y="709"/>
                    <a:pt x="370" y="709"/>
                    <a:pt x="395" y="696"/>
                  </a:cubicBezTo>
                  <a:cubicBezTo>
                    <a:pt x="497" y="683"/>
                    <a:pt x="612" y="658"/>
                    <a:pt x="714" y="645"/>
                  </a:cubicBezTo>
                  <a:cubicBezTo>
                    <a:pt x="892" y="607"/>
                    <a:pt x="1007" y="428"/>
                    <a:pt x="968" y="263"/>
                  </a:cubicBezTo>
                  <a:cubicBezTo>
                    <a:pt x="935" y="108"/>
                    <a:pt x="806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98"/>
            <p:cNvSpPr/>
            <p:nvPr/>
          </p:nvSpPr>
          <p:spPr>
            <a:xfrm>
              <a:off x="4884913" y="3033688"/>
              <a:ext cx="25500" cy="18200"/>
            </a:xfrm>
            <a:custGeom>
              <a:avLst/>
              <a:gdLst/>
              <a:ahLst/>
              <a:cxnLst/>
              <a:rect l="l" t="t" r="r" b="b"/>
              <a:pathLst>
                <a:path w="1020" h="728" extrusionOk="0">
                  <a:moveTo>
                    <a:pt x="359" y="0"/>
                  </a:moveTo>
                  <a:cubicBezTo>
                    <a:pt x="218" y="0"/>
                    <a:pt x="93" y="86"/>
                    <a:pt x="52" y="231"/>
                  </a:cubicBezTo>
                  <a:cubicBezTo>
                    <a:pt x="1" y="396"/>
                    <a:pt x="102" y="575"/>
                    <a:pt x="268" y="626"/>
                  </a:cubicBezTo>
                  <a:cubicBezTo>
                    <a:pt x="370" y="664"/>
                    <a:pt x="484" y="689"/>
                    <a:pt x="586" y="715"/>
                  </a:cubicBezTo>
                  <a:cubicBezTo>
                    <a:pt x="612" y="728"/>
                    <a:pt x="650" y="728"/>
                    <a:pt x="675" y="728"/>
                  </a:cubicBezTo>
                  <a:cubicBezTo>
                    <a:pt x="816" y="728"/>
                    <a:pt x="943" y="626"/>
                    <a:pt x="981" y="486"/>
                  </a:cubicBezTo>
                  <a:cubicBezTo>
                    <a:pt x="1019" y="320"/>
                    <a:pt x="917" y="142"/>
                    <a:pt x="752" y="104"/>
                  </a:cubicBezTo>
                  <a:cubicBezTo>
                    <a:pt x="650" y="78"/>
                    <a:pt x="548" y="40"/>
                    <a:pt x="459" y="14"/>
                  </a:cubicBezTo>
                  <a:cubicBezTo>
                    <a:pt x="425" y="5"/>
                    <a:pt x="392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98"/>
            <p:cNvSpPr/>
            <p:nvPr/>
          </p:nvSpPr>
          <p:spPr>
            <a:xfrm>
              <a:off x="5002688" y="3025338"/>
              <a:ext cx="25825" cy="19225"/>
            </a:xfrm>
            <a:custGeom>
              <a:avLst/>
              <a:gdLst/>
              <a:ahLst/>
              <a:cxnLst/>
              <a:rect l="l" t="t" r="r" b="b"/>
              <a:pathLst>
                <a:path w="1033" h="769" extrusionOk="0">
                  <a:moveTo>
                    <a:pt x="659" y="0"/>
                  </a:moveTo>
                  <a:cubicBezTo>
                    <a:pt x="614" y="0"/>
                    <a:pt x="567" y="10"/>
                    <a:pt x="523" y="30"/>
                  </a:cubicBezTo>
                  <a:cubicBezTo>
                    <a:pt x="434" y="68"/>
                    <a:pt x="345" y="107"/>
                    <a:pt x="243" y="145"/>
                  </a:cubicBezTo>
                  <a:cubicBezTo>
                    <a:pt x="77" y="221"/>
                    <a:pt x="1" y="399"/>
                    <a:pt x="65" y="565"/>
                  </a:cubicBezTo>
                  <a:cubicBezTo>
                    <a:pt x="116" y="692"/>
                    <a:pt x="243" y="769"/>
                    <a:pt x="370" y="769"/>
                  </a:cubicBezTo>
                  <a:cubicBezTo>
                    <a:pt x="408" y="769"/>
                    <a:pt x="447" y="756"/>
                    <a:pt x="485" y="743"/>
                  </a:cubicBezTo>
                  <a:cubicBezTo>
                    <a:pt x="587" y="705"/>
                    <a:pt x="701" y="654"/>
                    <a:pt x="790" y="616"/>
                  </a:cubicBezTo>
                  <a:cubicBezTo>
                    <a:pt x="956" y="539"/>
                    <a:pt x="1032" y="348"/>
                    <a:pt x="956" y="183"/>
                  </a:cubicBezTo>
                  <a:cubicBezTo>
                    <a:pt x="900" y="71"/>
                    <a:pt x="783" y="0"/>
                    <a:pt x="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98"/>
            <p:cNvSpPr/>
            <p:nvPr/>
          </p:nvSpPr>
          <p:spPr>
            <a:xfrm>
              <a:off x="5037713" y="3004538"/>
              <a:ext cx="24850" cy="20925"/>
            </a:xfrm>
            <a:custGeom>
              <a:avLst/>
              <a:gdLst/>
              <a:ahLst/>
              <a:cxnLst/>
              <a:rect l="l" t="t" r="r" b="b"/>
              <a:pathLst>
                <a:path w="994" h="837" extrusionOk="0">
                  <a:moveTo>
                    <a:pt x="634" y="1"/>
                  </a:moveTo>
                  <a:cubicBezTo>
                    <a:pt x="564" y="1"/>
                    <a:pt x="493" y="24"/>
                    <a:pt x="434" y="73"/>
                  </a:cubicBezTo>
                  <a:cubicBezTo>
                    <a:pt x="344" y="136"/>
                    <a:pt x="268" y="200"/>
                    <a:pt x="179" y="251"/>
                  </a:cubicBezTo>
                  <a:cubicBezTo>
                    <a:pt x="39" y="353"/>
                    <a:pt x="1" y="557"/>
                    <a:pt x="103" y="697"/>
                  </a:cubicBezTo>
                  <a:cubicBezTo>
                    <a:pt x="166" y="786"/>
                    <a:pt x="268" y="837"/>
                    <a:pt x="370" y="837"/>
                  </a:cubicBezTo>
                  <a:cubicBezTo>
                    <a:pt x="434" y="837"/>
                    <a:pt x="497" y="811"/>
                    <a:pt x="548" y="773"/>
                  </a:cubicBezTo>
                  <a:cubicBezTo>
                    <a:pt x="650" y="709"/>
                    <a:pt x="739" y="646"/>
                    <a:pt x="828" y="582"/>
                  </a:cubicBezTo>
                  <a:cubicBezTo>
                    <a:pt x="968" y="467"/>
                    <a:pt x="994" y="264"/>
                    <a:pt x="879" y="124"/>
                  </a:cubicBezTo>
                  <a:cubicBezTo>
                    <a:pt x="821" y="43"/>
                    <a:pt x="729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98"/>
            <p:cNvSpPr/>
            <p:nvPr/>
          </p:nvSpPr>
          <p:spPr>
            <a:xfrm>
              <a:off x="4771588" y="2928113"/>
              <a:ext cx="21350" cy="23500"/>
            </a:xfrm>
            <a:custGeom>
              <a:avLst/>
              <a:gdLst/>
              <a:ahLst/>
              <a:cxnLst/>
              <a:rect l="l" t="t" r="r" b="b"/>
              <a:pathLst>
                <a:path w="854" h="940" extrusionOk="0">
                  <a:moveTo>
                    <a:pt x="374" y="0"/>
                  </a:moveTo>
                  <a:cubicBezTo>
                    <a:pt x="335" y="0"/>
                    <a:pt x="295" y="8"/>
                    <a:pt x="255" y="23"/>
                  </a:cubicBezTo>
                  <a:cubicBezTo>
                    <a:pt x="90" y="74"/>
                    <a:pt x="1" y="265"/>
                    <a:pt x="64" y="430"/>
                  </a:cubicBezTo>
                  <a:cubicBezTo>
                    <a:pt x="102" y="532"/>
                    <a:pt x="153" y="634"/>
                    <a:pt x="192" y="736"/>
                  </a:cubicBezTo>
                  <a:cubicBezTo>
                    <a:pt x="242" y="863"/>
                    <a:pt x="370" y="940"/>
                    <a:pt x="484" y="940"/>
                  </a:cubicBezTo>
                  <a:cubicBezTo>
                    <a:pt x="535" y="940"/>
                    <a:pt x="574" y="927"/>
                    <a:pt x="612" y="901"/>
                  </a:cubicBezTo>
                  <a:cubicBezTo>
                    <a:pt x="777" y="838"/>
                    <a:pt x="854" y="647"/>
                    <a:pt x="777" y="481"/>
                  </a:cubicBezTo>
                  <a:cubicBezTo>
                    <a:pt x="739" y="392"/>
                    <a:pt x="701" y="290"/>
                    <a:pt x="663" y="201"/>
                  </a:cubicBezTo>
                  <a:cubicBezTo>
                    <a:pt x="614" y="75"/>
                    <a:pt x="499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98"/>
            <p:cNvSpPr/>
            <p:nvPr/>
          </p:nvSpPr>
          <p:spPr>
            <a:xfrm>
              <a:off x="4848313" y="3017663"/>
              <a:ext cx="25175" cy="19900"/>
            </a:xfrm>
            <a:custGeom>
              <a:avLst/>
              <a:gdLst/>
              <a:ahLst/>
              <a:cxnLst/>
              <a:rect l="l" t="t" r="r" b="b"/>
              <a:pathLst>
                <a:path w="1007" h="796" extrusionOk="0">
                  <a:moveTo>
                    <a:pt x="359" y="0"/>
                  </a:moveTo>
                  <a:cubicBezTo>
                    <a:pt x="248" y="0"/>
                    <a:pt x="140" y="57"/>
                    <a:pt x="89" y="159"/>
                  </a:cubicBezTo>
                  <a:cubicBezTo>
                    <a:pt x="0" y="312"/>
                    <a:pt x="51" y="515"/>
                    <a:pt x="204" y="605"/>
                  </a:cubicBezTo>
                  <a:cubicBezTo>
                    <a:pt x="293" y="655"/>
                    <a:pt x="395" y="706"/>
                    <a:pt x="497" y="757"/>
                  </a:cubicBezTo>
                  <a:cubicBezTo>
                    <a:pt x="548" y="783"/>
                    <a:pt x="599" y="796"/>
                    <a:pt x="650" y="796"/>
                  </a:cubicBezTo>
                  <a:cubicBezTo>
                    <a:pt x="764" y="796"/>
                    <a:pt x="866" y="732"/>
                    <a:pt x="930" y="630"/>
                  </a:cubicBezTo>
                  <a:cubicBezTo>
                    <a:pt x="1006" y="464"/>
                    <a:pt x="955" y="273"/>
                    <a:pt x="790" y="197"/>
                  </a:cubicBezTo>
                  <a:cubicBezTo>
                    <a:pt x="701" y="146"/>
                    <a:pt x="611" y="95"/>
                    <a:pt x="522" y="44"/>
                  </a:cubicBezTo>
                  <a:cubicBezTo>
                    <a:pt x="471" y="15"/>
                    <a:pt x="415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98"/>
            <p:cNvSpPr/>
            <p:nvPr/>
          </p:nvSpPr>
          <p:spPr>
            <a:xfrm>
              <a:off x="4790063" y="2963513"/>
              <a:ext cx="22925" cy="22475"/>
            </a:xfrm>
            <a:custGeom>
              <a:avLst/>
              <a:gdLst/>
              <a:ahLst/>
              <a:cxnLst/>
              <a:rect l="l" t="t" r="r" b="b"/>
              <a:pathLst>
                <a:path w="917" h="899" extrusionOk="0">
                  <a:moveTo>
                    <a:pt x="371" y="1"/>
                  </a:moveTo>
                  <a:cubicBezTo>
                    <a:pt x="308" y="1"/>
                    <a:pt x="245" y="19"/>
                    <a:pt x="191" y="58"/>
                  </a:cubicBezTo>
                  <a:cubicBezTo>
                    <a:pt x="38" y="147"/>
                    <a:pt x="0" y="351"/>
                    <a:pt x="102" y="504"/>
                  </a:cubicBezTo>
                  <a:cubicBezTo>
                    <a:pt x="166" y="593"/>
                    <a:pt x="229" y="682"/>
                    <a:pt x="293" y="771"/>
                  </a:cubicBezTo>
                  <a:cubicBezTo>
                    <a:pt x="357" y="861"/>
                    <a:pt x="458" y="899"/>
                    <a:pt x="548" y="899"/>
                  </a:cubicBezTo>
                  <a:cubicBezTo>
                    <a:pt x="624" y="899"/>
                    <a:pt x="688" y="886"/>
                    <a:pt x="739" y="835"/>
                  </a:cubicBezTo>
                  <a:cubicBezTo>
                    <a:pt x="891" y="733"/>
                    <a:pt x="917" y="529"/>
                    <a:pt x="815" y="389"/>
                  </a:cubicBezTo>
                  <a:cubicBezTo>
                    <a:pt x="751" y="313"/>
                    <a:pt x="688" y="224"/>
                    <a:pt x="637" y="135"/>
                  </a:cubicBezTo>
                  <a:cubicBezTo>
                    <a:pt x="574" y="48"/>
                    <a:pt x="472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98"/>
            <p:cNvSpPr/>
            <p:nvPr/>
          </p:nvSpPr>
          <p:spPr>
            <a:xfrm>
              <a:off x="4816163" y="2993913"/>
              <a:ext cx="23900" cy="21375"/>
            </a:xfrm>
            <a:custGeom>
              <a:avLst/>
              <a:gdLst/>
              <a:ahLst/>
              <a:cxnLst/>
              <a:rect l="l" t="t" r="r" b="b"/>
              <a:pathLst>
                <a:path w="956" h="855" extrusionOk="0">
                  <a:moveTo>
                    <a:pt x="360" y="1"/>
                  </a:moveTo>
                  <a:cubicBezTo>
                    <a:pt x="272" y="1"/>
                    <a:pt x="188" y="36"/>
                    <a:pt x="128" y="103"/>
                  </a:cubicBezTo>
                  <a:cubicBezTo>
                    <a:pt x="0" y="230"/>
                    <a:pt x="13" y="434"/>
                    <a:pt x="140" y="561"/>
                  </a:cubicBezTo>
                  <a:cubicBezTo>
                    <a:pt x="229" y="638"/>
                    <a:pt x="306" y="701"/>
                    <a:pt x="395" y="778"/>
                  </a:cubicBezTo>
                  <a:cubicBezTo>
                    <a:pt x="459" y="829"/>
                    <a:pt x="522" y="854"/>
                    <a:pt x="599" y="854"/>
                  </a:cubicBezTo>
                  <a:cubicBezTo>
                    <a:pt x="688" y="854"/>
                    <a:pt x="777" y="816"/>
                    <a:pt x="841" y="740"/>
                  </a:cubicBezTo>
                  <a:cubicBezTo>
                    <a:pt x="955" y="612"/>
                    <a:pt x="942" y="409"/>
                    <a:pt x="815" y="294"/>
                  </a:cubicBezTo>
                  <a:lnTo>
                    <a:pt x="802" y="294"/>
                  </a:lnTo>
                  <a:cubicBezTo>
                    <a:pt x="726" y="218"/>
                    <a:pt x="650" y="154"/>
                    <a:pt x="586" y="90"/>
                  </a:cubicBezTo>
                  <a:cubicBezTo>
                    <a:pt x="519" y="30"/>
                    <a:pt x="439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98"/>
            <p:cNvSpPr/>
            <p:nvPr/>
          </p:nvSpPr>
          <p:spPr>
            <a:xfrm>
              <a:off x="4740388" y="2843363"/>
              <a:ext cx="59250" cy="59225"/>
            </a:xfrm>
            <a:custGeom>
              <a:avLst/>
              <a:gdLst/>
              <a:ahLst/>
              <a:cxnLst/>
              <a:rect l="l" t="t" r="r" b="b"/>
              <a:pathLst>
                <a:path w="2370" h="2369" extrusionOk="0">
                  <a:moveTo>
                    <a:pt x="1185" y="637"/>
                  </a:moveTo>
                  <a:cubicBezTo>
                    <a:pt x="1478" y="637"/>
                    <a:pt x="1732" y="879"/>
                    <a:pt x="1732" y="1184"/>
                  </a:cubicBezTo>
                  <a:cubicBezTo>
                    <a:pt x="1732" y="1490"/>
                    <a:pt x="1478" y="1732"/>
                    <a:pt x="1185" y="1732"/>
                  </a:cubicBezTo>
                  <a:cubicBezTo>
                    <a:pt x="879" y="1732"/>
                    <a:pt x="637" y="1490"/>
                    <a:pt x="637" y="1184"/>
                  </a:cubicBezTo>
                  <a:cubicBezTo>
                    <a:pt x="637" y="879"/>
                    <a:pt x="879" y="637"/>
                    <a:pt x="1185" y="637"/>
                  </a:cubicBezTo>
                  <a:close/>
                  <a:moveTo>
                    <a:pt x="1185" y="0"/>
                  </a:moveTo>
                  <a:cubicBezTo>
                    <a:pt x="523" y="0"/>
                    <a:pt x="1" y="535"/>
                    <a:pt x="1" y="1184"/>
                  </a:cubicBezTo>
                  <a:cubicBezTo>
                    <a:pt x="1" y="1834"/>
                    <a:pt x="523" y="2369"/>
                    <a:pt x="1185" y="2369"/>
                  </a:cubicBezTo>
                  <a:cubicBezTo>
                    <a:pt x="1834" y="2369"/>
                    <a:pt x="2369" y="1834"/>
                    <a:pt x="2369" y="1184"/>
                  </a:cubicBezTo>
                  <a:cubicBezTo>
                    <a:pt x="2369" y="535"/>
                    <a:pt x="1834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98"/>
            <p:cNvSpPr/>
            <p:nvPr/>
          </p:nvSpPr>
          <p:spPr>
            <a:xfrm>
              <a:off x="5093113" y="2753588"/>
              <a:ext cx="57950" cy="238775"/>
            </a:xfrm>
            <a:custGeom>
              <a:avLst/>
              <a:gdLst/>
              <a:ahLst/>
              <a:cxnLst/>
              <a:rect l="l" t="t" r="r" b="b"/>
              <a:pathLst>
                <a:path w="2318" h="9551" extrusionOk="0">
                  <a:moveTo>
                    <a:pt x="1668" y="650"/>
                  </a:moveTo>
                  <a:lnTo>
                    <a:pt x="1668" y="1668"/>
                  </a:lnTo>
                  <a:lnTo>
                    <a:pt x="637" y="1668"/>
                  </a:lnTo>
                  <a:lnTo>
                    <a:pt x="637" y="650"/>
                  </a:lnTo>
                  <a:close/>
                  <a:moveTo>
                    <a:pt x="1668" y="3591"/>
                  </a:moveTo>
                  <a:lnTo>
                    <a:pt x="1668" y="5960"/>
                  </a:lnTo>
                  <a:lnTo>
                    <a:pt x="637" y="5960"/>
                  </a:lnTo>
                  <a:lnTo>
                    <a:pt x="637" y="3591"/>
                  </a:lnTo>
                  <a:close/>
                  <a:moveTo>
                    <a:pt x="1668" y="7882"/>
                  </a:moveTo>
                  <a:lnTo>
                    <a:pt x="1668" y="8914"/>
                  </a:lnTo>
                  <a:lnTo>
                    <a:pt x="637" y="8914"/>
                  </a:lnTo>
                  <a:lnTo>
                    <a:pt x="637" y="7882"/>
                  </a:lnTo>
                  <a:close/>
                  <a:moveTo>
                    <a:pt x="319" y="0"/>
                  </a:moveTo>
                  <a:cubicBezTo>
                    <a:pt x="140" y="0"/>
                    <a:pt x="0" y="140"/>
                    <a:pt x="0" y="319"/>
                  </a:cubicBezTo>
                  <a:lnTo>
                    <a:pt x="0" y="1987"/>
                  </a:lnTo>
                  <a:cubicBezTo>
                    <a:pt x="0" y="2165"/>
                    <a:pt x="140" y="2318"/>
                    <a:pt x="319" y="2318"/>
                  </a:cubicBezTo>
                  <a:lnTo>
                    <a:pt x="841" y="2318"/>
                  </a:lnTo>
                  <a:lnTo>
                    <a:pt x="841" y="2942"/>
                  </a:lnTo>
                  <a:lnTo>
                    <a:pt x="650" y="2942"/>
                  </a:lnTo>
                  <a:cubicBezTo>
                    <a:pt x="293" y="2942"/>
                    <a:pt x="0" y="3235"/>
                    <a:pt x="0" y="3591"/>
                  </a:cubicBezTo>
                  <a:lnTo>
                    <a:pt x="0" y="5960"/>
                  </a:lnTo>
                  <a:cubicBezTo>
                    <a:pt x="0" y="6316"/>
                    <a:pt x="293" y="6609"/>
                    <a:pt x="650" y="6609"/>
                  </a:cubicBezTo>
                  <a:lnTo>
                    <a:pt x="841" y="6609"/>
                  </a:lnTo>
                  <a:lnTo>
                    <a:pt x="841" y="7246"/>
                  </a:lnTo>
                  <a:lnTo>
                    <a:pt x="319" y="7246"/>
                  </a:lnTo>
                  <a:cubicBezTo>
                    <a:pt x="140" y="7246"/>
                    <a:pt x="0" y="7386"/>
                    <a:pt x="0" y="7564"/>
                  </a:cubicBezTo>
                  <a:lnTo>
                    <a:pt x="0" y="9232"/>
                  </a:lnTo>
                  <a:cubicBezTo>
                    <a:pt x="0" y="9410"/>
                    <a:pt x="140" y="9550"/>
                    <a:pt x="319" y="9550"/>
                  </a:cubicBezTo>
                  <a:lnTo>
                    <a:pt x="1987" y="9550"/>
                  </a:lnTo>
                  <a:cubicBezTo>
                    <a:pt x="2165" y="9550"/>
                    <a:pt x="2318" y="9410"/>
                    <a:pt x="2318" y="9232"/>
                  </a:cubicBezTo>
                  <a:lnTo>
                    <a:pt x="2318" y="7564"/>
                  </a:lnTo>
                  <a:cubicBezTo>
                    <a:pt x="2318" y="7386"/>
                    <a:pt x="2165" y="7246"/>
                    <a:pt x="1987" y="7246"/>
                  </a:cubicBezTo>
                  <a:lnTo>
                    <a:pt x="1477" y="7246"/>
                  </a:lnTo>
                  <a:lnTo>
                    <a:pt x="1477" y="6609"/>
                  </a:lnTo>
                  <a:lnTo>
                    <a:pt x="1668" y="6609"/>
                  </a:lnTo>
                  <a:cubicBezTo>
                    <a:pt x="2025" y="6609"/>
                    <a:pt x="2305" y="6316"/>
                    <a:pt x="2305" y="5960"/>
                  </a:cubicBezTo>
                  <a:lnTo>
                    <a:pt x="2305" y="3591"/>
                  </a:lnTo>
                  <a:cubicBezTo>
                    <a:pt x="2305" y="3235"/>
                    <a:pt x="2025" y="2942"/>
                    <a:pt x="1668" y="2942"/>
                  </a:cubicBezTo>
                  <a:lnTo>
                    <a:pt x="1477" y="2942"/>
                  </a:lnTo>
                  <a:lnTo>
                    <a:pt x="1477" y="2318"/>
                  </a:lnTo>
                  <a:lnTo>
                    <a:pt x="1987" y="2318"/>
                  </a:lnTo>
                  <a:cubicBezTo>
                    <a:pt x="2165" y="2318"/>
                    <a:pt x="2318" y="2165"/>
                    <a:pt x="2318" y="1987"/>
                  </a:cubicBezTo>
                  <a:lnTo>
                    <a:pt x="2318" y="319"/>
                  </a:lnTo>
                  <a:cubicBezTo>
                    <a:pt x="2318" y="153"/>
                    <a:pt x="2165" y="0"/>
                    <a:pt x="1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99" name="Google Shape;3199;p98"/>
          <p:cNvGrpSpPr/>
          <p:nvPr/>
        </p:nvGrpSpPr>
        <p:grpSpPr>
          <a:xfrm>
            <a:off x="7700712" y="1361559"/>
            <a:ext cx="410675" cy="368675"/>
            <a:chOff x="4740388" y="2688638"/>
            <a:chExt cx="410675" cy="368675"/>
          </a:xfrm>
        </p:grpSpPr>
        <p:sp>
          <p:nvSpPr>
            <p:cNvPr id="3200" name="Google Shape;3200;p98"/>
            <p:cNvSpPr/>
            <p:nvPr/>
          </p:nvSpPr>
          <p:spPr>
            <a:xfrm>
              <a:off x="4799613" y="2739788"/>
              <a:ext cx="281750" cy="266250"/>
            </a:xfrm>
            <a:custGeom>
              <a:avLst/>
              <a:gdLst/>
              <a:ahLst/>
              <a:cxnLst/>
              <a:rect l="l" t="t" r="r" b="b"/>
              <a:pathLst>
                <a:path w="11270" h="10650" extrusionOk="0">
                  <a:moveTo>
                    <a:pt x="2050" y="2577"/>
                  </a:moveTo>
                  <a:lnTo>
                    <a:pt x="2050" y="3366"/>
                  </a:lnTo>
                  <a:cubicBezTo>
                    <a:pt x="2050" y="3850"/>
                    <a:pt x="2432" y="4232"/>
                    <a:pt x="2916" y="4232"/>
                  </a:cubicBezTo>
                  <a:lnTo>
                    <a:pt x="3986" y="4232"/>
                  </a:lnTo>
                  <a:cubicBezTo>
                    <a:pt x="4100" y="4232"/>
                    <a:pt x="4202" y="4334"/>
                    <a:pt x="4202" y="4449"/>
                  </a:cubicBezTo>
                  <a:lnTo>
                    <a:pt x="4202" y="5098"/>
                  </a:lnTo>
                  <a:cubicBezTo>
                    <a:pt x="4202" y="5162"/>
                    <a:pt x="4177" y="5213"/>
                    <a:pt x="4138" y="5251"/>
                  </a:cubicBezTo>
                  <a:lnTo>
                    <a:pt x="3425" y="5964"/>
                  </a:lnTo>
                  <a:cubicBezTo>
                    <a:pt x="3400" y="5990"/>
                    <a:pt x="3362" y="6015"/>
                    <a:pt x="3323" y="6015"/>
                  </a:cubicBezTo>
                  <a:lnTo>
                    <a:pt x="2610" y="6015"/>
                  </a:lnTo>
                  <a:cubicBezTo>
                    <a:pt x="2330" y="6015"/>
                    <a:pt x="2063" y="6155"/>
                    <a:pt x="1923" y="6410"/>
                  </a:cubicBezTo>
                  <a:lnTo>
                    <a:pt x="1515" y="7136"/>
                  </a:lnTo>
                  <a:cubicBezTo>
                    <a:pt x="1273" y="6563"/>
                    <a:pt x="1159" y="5951"/>
                    <a:pt x="1159" y="5327"/>
                  </a:cubicBezTo>
                  <a:cubicBezTo>
                    <a:pt x="1159" y="4321"/>
                    <a:pt x="1464" y="3366"/>
                    <a:pt x="2050" y="2577"/>
                  </a:cubicBezTo>
                  <a:close/>
                  <a:moveTo>
                    <a:pt x="5246" y="680"/>
                  </a:moveTo>
                  <a:lnTo>
                    <a:pt x="5246" y="2119"/>
                  </a:lnTo>
                  <a:cubicBezTo>
                    <a:pt x="5246" y="2450"/>
                    <a:pt x="5374" y="2768"/>
                    <a:pt x="5603" y="2984"/>
                  </a:cubicBezTo>
                  <a:lnTo>
                    <a:pt x="6074" y="3456"/>
                  </a:lnTo>
                  <a:cubicBezTo>
                    <a:pt x="6303" y="3685"/>
                    <a:pt x="6609" y="3812"/>
                    <a:pt x="6940" y="3812"/>
                  </a:cubicBezTo>
                  <a:lnTo>
                    <a:pt x="7857" y="3812"/>
                  </a:lnTo>
                  <a:lnTo>
                    <a:pt x="9155" y="5302"/>
                  </a:lnTo>
                  <a:cubicBezTo>
                    <a:pt x="9219" y="5378"/>
                    <a:pt x="9308" y="5417"/>
                    <a:pt x="9397" y="5417"/>
                  </a:cubicBezTo>
                  <a:lnTo>
                    <a:pt x="10531" y="5417"/>
                  </a:lnTo>
                  <a:cubicBezTo>
                    <a:pt x="10505" y="6601"/>
                    <a:pt x="10047" y="7759"/>
                    <a:pt x="9155" y="8651"/>
                  </a:cubicBezTo>
                  <a:lnTo>
                    <a:pt x="9155" y="8638"/>
                  </a:lnTo>
                  <a:cubicBezTo>
                    <a:pt x="9104" y="8689"/>
                    <a:pt x="9066" y="8727"/>
                    <a:pt x="9028" y="8765"/>
                  </a:cubicBezTo>
                  <a:lnTo>
                    <a:pt x="8684" y="7836"/>
                  </a:lnTo>
                  <a:cubicBezTo>
                    <a:pt x="8595" y="7594"/>
                    <a:pt x="8391" y="7390"/>
                    <a:pt x="8137" y="7314"/>
                  </a:cubicBezTo>
                  <a:lnTo>
                    <a:pt x="6265" y="6754"/>
                  </a:lnTo>
                  <a:cubicBezTo>
                    <a:pt x="6205" y="6732"/>
                    <a:pt x="6145" y="6722"/>
                    <a:pt x="6085" y="6722"/>
                  </a:cubicBezTo>
                  <a:cubicBezTo>
                    <a:pt x="5965" y="6722"/>
                    <a:pt x="5849" y="6762"/>
                    <a:pt x="5756" y="6830"/>
                  </a:cubicBezTo>
                  <a:cubicBezTo>
                    <a:pt x="5603" y="6945"/>
                    <a:pt x="5514" y="7110"/>
                    <a:pt x="5514" y="7301"/>
                  </a:cubicBezTo>
                  <a:lnTo>
                    <a:pt x="5514" y="7900"/>
                  </a:lnTo>
                  <a:cubicBezTo>
                    <a:pt x="5514" y="8078"/>
                    <a:pt x="5437" y="8256"/>
                    <a:pt x="5297" y="8383"/>
                  </a:cubicBezTo>
                  <a:lnTo>
                    <a:pt x="3922" y="9606"/>
                  </a:lnTo>
                  <a:cubicBezTo>
                    <a:pt x="3413" y="9377"/>
                    <a:pt x="2941" y="9058"/>
                    <a:pt x="2521" y="8638"/>
                  </a:cubicBezTo>
                  <a:cubicBezTo>
                    <a:pt x="2267" y="8383"/>
                    <a:pt x="2050" y="8103"/>
                    <a:pt x="1859" y="7798"/>
                  </a:cubicBezTo>
                  <a:cubicBezTo>
                    <a:pt x="1885" y="7772"/>
                    <a:pt x="1897" y="7747"/>
                    <a:pt x="1923" y="7721"/>
                  </a:cubicBezTo>
                  <a:lnTo>
                    <a:pt x="2483" y="6728"/>
                  </a:lnTo>
                  <a:cubicBezTo>
                    <a:pt x="2509" y="6677"/>
                    <a:pt x="2559" y="6652"/>
                    <a:pt x="2610" y="6652"/>
                  </a:cubicBezTo>
                  <a:lnTo>
                    <a:pt x="3323" y="6652"/>
                  </a:lnTo>
                  <a:cubicBezTo>
                    <a:pt x="3540" y="6652"/>
                    <a:pt x="3731" y="6575"/>
                    <a:pt x="3884" y="6422"/>
                  </a:cubicBezTo>
                  <a:lnTo>
                    <a:pt x="4597" y="5709"/>
                  </a:lnTo>
                  <a:cubicBezTo>
                    <a:pt x="4762" y="5544"/>
                    <a:pt x="4852" y="5327"/>
                    <a:pt x="4852" y="5098"/>
                  </a:cubicBezTo>
                  <a:lnTo>
                    <a:pt x="4852" y="4449"/>
                  </a:lnTo>
                  <a:cubicBezTo>
                    <a:pt x="4852" y="3978"/>
                    <a:pt x="4457" y="3596"/>
                    <a:pt x="3986" y="3596"/>
                  </a:cubicBezTo>
                  <a:lnTo>
                    <a:pt x="2916" y="3596"/>
                  </a:lnTo>
                  <a:cubicBezTo>
                    <a:pt x="2789" y="3596"/>
                    <a:pt x="2700" y="3494"/>
                    <a:pt x="2700" y="3379"/>
                  </a:cubicBezTo>
                  <a:lnTo>
                    <a:pt x="2700" y="1864"/>
                  </a:lnTo>
                  <a:cubicBezTo>
                    <a:pt x="3425" y="1202"/>
                    <a:pt x="4317" y="794"/>
                    <a:pt x="5246" y="680"/>
                  </a:cubicBezTo>
                  <a:close/>
                  <a:moveTo>
                    <a:pt x="6163" y="7390"/>
                  </a:moveTo>
                  <a:lnTo>
                    <a:pt x="7946" y="7925"/>
                  </a:lnTo>
                  <a:cubicBezTo>
                    <a:pt x="8009" y="7950"/>
                    <a:pt x="8060" y="8001"/>
                    <a:pt x="8086" y="8052"/>
                  </a:cubicBezTo>
                  <a:lnTo>
                    <a:pt x="8493" y="9186"/>
                  </a:lnTo>
                  <a:cubicBezTo>
                    <a:pt x="7698" y="9733"/>
                    <a:pt x="6769" y="10011"/>
                    <a:pt x="5840" y="10011"/>
                  </a:cubicBezTo>
                  <a:cubicBezTo>
                    <a:pt x="5430" y="10011"/>
                    <a:pt x="5020" y="9957"/>
                    <a:pt x="4622" y="9848"/>
                  </a:cubicBezTo>
                  <a:lnTo>
                    <a:pt x="5730" y="8855"/>
                  </a:lnTo>
                  <a:cubicBezTo>
                    <a:pt x="5998" y="8613"/>
                    <a:pt x="6163" y="8256"/>
                    <a:pt x="6163" y="7887"/>
                  </a:cubicBezTo>
                  <a:lnTo>
                    <a:pt x="6163" y="7390"/>
                  </a:lnTo>
                  <a:close/>
                  <a:moveTo>
                    <a:pt x="5821" y="0"/>
                  </a:moveTo>
                  <a:cubicBezTo>
                    <a:pt x="5634" y="0"/>
                    <a:pt x="5446" y="10"/>
                    <a:pt x="5259" y="30"/>
                  </a:cubicBezTo>
                  <a:cubicBezTo>
                    <a:pt x="4113" y="158"/>
                    <a:pt x="3031" y="654"/>
                    <a:pt x="2190" y="1444"/>
                  </a:cubicBezTo>
                  <a:cubicBezTo>
                    <a:pt x="2165" y="1469"/>
                    <a:pt x="2088" y="1546"/>
                    <a:pt x="2076" y="1558"/>
                  </a:cubicBezTo>
                  <a:cubicBezTo>
                    <a:pt x="0" y="3634"/>
                    <a:pt x="0" y="7021"/>
                    <a:pt x="2076" y="9096"/>
                  </a:cubicBezTo>
                  <a:cubicBezTo>
                    <a:pt x="3107" y="10128"/>
                    <a:pt x="4482" y="10650"/>
                    <a:pt x="5845" y="10650"/>
                  </a:cubicBezTo>
                  <a:cubicBezTo>
                    <a:pt x="7207" y="10650"/>
                    <a:pt x="8570" y="10128"/>
                    <a:pt x="9601" y="9096"/>
                  </a:cubicBezTo>
                  <a:cubicBezTo>
                    <a:pt x="10454" y="8243"/>
                    <a:pt x="11002" y="7110"/>
                    <a:pt x="11129" y="5913"/>
                  </a:cubicBezTo>
                  <a:cubicBezTo>
                    <a:pt x="11269" y="4742"/>
                    <a:pt x="10989" y="3545"/>
                    <a:pt x="10378" y="2539"/>
                  </a:cubicBezTo>
                  <a:cubicBezTo>
                    <a:pt x="10320" y="2440"/>
                    <a:pt x="10215" y="2384"/>
                    <a:pt x="10106" y="2384"/>
                  </a:cubicBezTo>
                  <a:cubicBezTo>
                    <a:pt x="10047" y="2384"/>
                    <a:pt x="9986" y="2401"/>
                    <a:pt x="9932" y="2437"/>
                  </a:cubicBezTo>
                  <a:cubicBezTo>
                    <a:pt x="9779" y="2526"/>
                    <a:pt x="9741" y="2717"/>
                    <a:pt x="9830" y="2870"/>
                  </a:cubicBezTo>
                  <a:cubicBezTo>
                    <a:pt x="10200" y="3468"/>
                    <a:pt x="10416" y="4105"/>
                    <a:pt x="10492" y="4767"/>
                  </a:cubicBezTo>
                  <a:lnTo>
                    <a:pt x="9537" y="4767"/>
                  </a:lnTo>
                  <a:lnTo>
                    <a:pt x="8239" y="3277"/>
                  </a:lnTo>
                  <a:cubicBezTo>
                    <a:pt x="8175" y="3201"/>
                    <a:pt x="8086" y="3163"/>
                    <a:pt x="7997" y="3163"/>
                  </a:cubicBezTo>
                  <a:lnTo>
                    <a:pt x="6940" y="3163"/>
                  </a:lnTo>
                  <a:cubicBezTo>
                    <a:pt x="6787" y="3163"/>
                    <a:pt x="6634" y="3099"/>
                    <a:pt x="6532" y="2997"/>
                  </a:cubicBezTo>
                  <a:lnTo>
                    <a:pt x="6061" y="2526"/>
                  </a:lnTo>
                  <a:cubicBezTo>
                    <a:pt x="5947" y="2424"/>
                    <a:pt x="5883" y="2271"/>
                    <a:pt x="5883" y="2119"/>
                  </a:cubicBezTo>
                  <a:lnTo>
                    <a:pt x="5883" y="667"/>
                  </a:lnTo>
                  <a:lnTo>
                    <a:pt x="5883" y="642"/>
                  </a:lnTo>
                  <a:cubicBezTo>
                    <a:pt x="6723" y="642"/>
                    <a:pt x="7551" y="883"/>
                    <a:pt x="8315" y="1342"/>
                  </a:cubicBezTo>
                  <a:cubicBezTo>
                    <a:pt x="8369" y="1378"/>
                    <a:pt x="8428" y="1395"/>
                    <a:pt x="8486" y="1395"/>
                  </a:cubicBezTo>
                  <a:cubicBezTo>
                    <a:pt x="8590" y="1395"/>
                    <a:pt x="8690" y="1339"/>
                    <a:pt x="8748" y="1240"/>
                  </a:cubicBezTo>
                  <a:cubicBezTo>
                    <a:pt x="8850" y="1100"/>
                    <a:pt x="8799" y="896"/>
                    <a:pt x="8646" y="807"/>
                  </a:cubicBezTo>
                  <a:cubicBezTo>
                    <a:pt x="7799" y="282"/>
                    <a:pt x="6817" y="0"/>
                    <a:pt x="5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98"/>
            <p:cNvSpPr/>
            <p:nvPr/>
          </p:nvSpPr>
          <p:spPr>
            <a:xfrm>
              <a:off x="5025313" y="2776338"/>
              <a:ext cx="17525" cy="16100"/>
            </a:xfrm>
            <a:custGeom>
              <a:avLst/>
              <a:gdLst/>
              <a:ahLst/>
              <a:cxnLst/>
              <a:rect l="l" t="t" r="r" b="b"/>
              <a:pathLst>
                <a:path w="701" h="644" extrusionOk="0">
                  <a:moveTo>
                    <a:pt x="350" y="1"/>
                  </a:moveTo>
                  <a:cubicBezTo>
                    <a:pt x="271" y="1"/>
                    <a:pt x="191" y="33"/>
                    <a:pt x="127" y="96"/>
                  </a:cubicBezTo>
                  <a:cubicBezTo>
                    <a:pt x="0" y="224"/>
                    <a:pt x="0" y="427"/>
                    <a:pt x="127" y="555"/>
                  </a:cubicBezTo>
                  <a:cubicBezTo>
                    <a:pt x="191" y="618"/>
                    <a:pt x="267" y="644"/>
                    <a:pt x="357" y="644"/>
                  </a:cubicBezTo>
                  <a:cubicBezTo>
                    <a:pt x="433" y="644"/>
                    <a:pt x="509" y="618"/>
                    <a:pt x="573" y="555"/>
                  </a:cubicBezTo>
                  <a:cubicBezTo>
                    <a:pt x="700" y="427"/>
                    <a:pt x="700" y="224"/>
                    <a:pt x="573" y="96"/>
                  </a:cubicBezTo>
                  <a:cubicBezTo>
                    <a:pt x="509" y="33"/>
                    <a:pt x="430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98"/>
            <p:cNvSpPr/>
            <p:nvPr/>
          </p:nvSpPr>
          <p:spPr>
            <a:xfrm>
              <a:off x="4804063" y="2742613"/>
              <a:ext cx="23250" cy="22150"/>
            </a:xfrm>
            <a:custGeom>
              <a:avLst/>
              <a:gdLst/>
              <a:ahLst/>
              <a:cxnLst/>
              <a:rect l="l" t="t" r="r" b="b"/>
              <a:pathLst>
                <a:path w="930" h="886" extrusionOk="0">
                  <a:moveTo>
                    <a:pt x="562" y="0"/>
                  </a:moveTo>
                  <a:cubicBezTo>
                    <a:pt x="481" y="0"/>
                    <a:pt x="401" y="32"/>
                    <a:pt x="344" y="96"/>
                  </a:cubicBezTo>
                  <a:cubicBezTo>
                    <a:pt x="268" y="185"/>
                    <a:pt x="191" y="261"/>
                    <a:pt x="115" y="350"/>
                  </a:cubicBezTo>
                  <a:cubicBezTo>
                    <a:pt x="0" y="478"/>
                    <a:pt x="13" y="681"/>
                    <a:pt x="140" y="796"/>
                  </a:cubicBezTo>
                  <a:cubicBezTo>
                    <a:pt x="204" y="860"/>
                    <a:pt x="280" y="885"/>
                    <a:pt x="357" y="885"/>
                  </a:cubicBezTo>
                  <a:cubicBezTo>
                    <a:pt x="446" y="885"/>
                    <a:pt x="535" y="847"/>
                    <a:pt x="599" y="770"/>
                  </a:cubicBezTo>
                  <a:cubicBezTo>
                    <a:pt x="662" y="694"/>
                    <a:pt x="739" y="618"/>
                    <a:pt x="803" y="541"/>
                  </a:cubicBezTo>
                  <a:cubicBezTo>
                    <a:pt x="930" y="414"/>
                    <a:pt x="930" y="210"/>
                    <a:pt x="790" y="83"/>
                  </a:cubicBezTo>
                  <a:lnTo>
                    <a:pt x="790" y="96"/>
                  </a:lnTo>
                  <a:cubicBezTo>
                    <a:pt x="726" y="32"/>
                    <a:pt x="643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98"/>
            <p:cNvSpPr/>
            <p:nvPr/>
          </p:nvSpPr>
          <p:spPr>
            <a:xfrm>
              <a:off x="4833338" y="2717138"/>
              <a:ext cx="24875" cy="20550"/>
            </a:xfrm>
            <a:custGeom>
              <a:avLst/>
              <a:gdLst/>
              <a:ahLst/>
              <a:cxnLst/>
              <a:rect l="l" t="t" r="r" b="b"/>
              <a:pathLst>
                <a:path w="995" h="822" extrusionOk="0">
                  <a:moveTo>
                    <a:pt x="641" y="1"/>
                  </a:moveTo>
                  <a:cubicBezTo>
                    <a:pt x="580" y="1"/>
                    <a:pt x="517" y="19"/>
                    <a:pt x="459" y="58"/>
                  </a:cubicBezTo>
                  <a:cubicBezTo>
                    <a:pt x="370" y="109"/>
                    <a:pt x="268" y="172"/>
                    <a:pt x="179" y="236"/>
                  </a:cubicBezTo>
                  <a:cubicBezTo>
                    <a:pt x="39" y="351"/>
                    <a:pt x="1" y="542"/>
                    <a:pt x="103" y="694"/>
                  </a:cubicBezTo>
                  <a:cubicBezTo>
                    <a:pt x="166" y="771"/>
                    <a:pt x="268" y="822"/>
                    <a:pt x="370" y="822"/>
                  </a:cubicBezTo>
                  <a:cubicBezTo>
                    <a:pt x="434" y="822"/>
                    <a:pt x="497" y="809"/>
                    <a:pt x="561" y="758"/>
                  </a:cubicBezTo>
                  <a:cubicBezTo>
                    <a:pt x="637" y="707"/>
                    <a:pt x="727" y="643"/>
                    <a:pt x="803" y="593"/>
                  </a:cubicBezTo>
                  <a:cubicBezTo>
                    <a:pt x="956" y="491"/>
                    <a:pt x="994" y="287"/>
                    <a:pt x="905" y="147"/>
                  </a:cubicBezTo>
                  <a:cubicBezTo>
                    <a:pt x="841" y="52"/>
                    <a:pt x="743" y="1"/>
                    <a:pt x="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98"/>
            <p:cNvSpPr/>
            <p:nvPr/>
          </p:nvSpPr>
          <p:spPr>
            <a:xfrm>
              <a:off x="4868363" y="2699263"/>
              <a:ext cx="25500" cy="19000"/>
            </a:xfrm>
            <a:custGeom>
              <a:avLst/>
              <a:gdLst/>
              <a:ahLst/>
              <a:cxnLst/>
              <a:rect l="l" t="t" r="r" b="b"/>
              <a:pathLst>
                <a:path w="1020" h="760" extrusionOk="0">
                  <a:moveTo>
                    <a:pt x="665" y="1"/>
                  </a:moveTo>
                  <a:cubicBezTo>
                    <a:pt x="627" y="1"/>
                    <a:pt x="587" y="7"/>
                    <a:pt x="548" y="21"/>
                  </a:cubicBezTo>
                  <a:cubicBezTo>
                    <a:pt x="446" y="60"/>
                    <a:pt x="344" y="98"/>
                    <a:pt x="242" y="136"/>
                  </a:cubicBezTo>
                  <a:cubicBezTo>
                    <a:pt x="77" y="212"/>
                    <a:pt x="0" y="391"/>
                    <a:pt x="64" y="556"/>
                  </a:cubicBezTo>
                  <a:cubicBezTo>
                    <a:pt x="115" y="684"/>
                    <a:pt x="242" y="760"/>
                    <a:pt x="370" y="760"/>
                  </a:cubicBezTo>
                  <a:cubicBezTo>
                    <a:pt x="408" y="760"/>
                    <a:pt x="446" y="747"/>
                    <a:pt x="484" y="735"/>
                  </a:cubicBezTo>
                  <a:cubicBezTo>
                    <a:pt x="586" y="696"/>
                    <a:pt x="675" y="658"/>
                    <a:pt x="777" y="620"/>
                  </a:cubicBezTo>
                  <a:cubicBezTo>
                    <a:pt x="943" y="556"/>
                    <a:pt x="1019" y="378"/>
                    <a:pt x="968" y="212"/>
                  </a:cubicBezTo>
                  <a:cubicBezTo>
                    <a:pt x="919" y="83"/>
                    <a:pt x="799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98"/>
            <p:cNvSpPr/>
            <p:nvPr/>
          </p:nvSpPr>
          <p:spPr>
            <a:xfrm>
              <a:off x="5055538" y="2734638"/>
              <a:ext cx="23575" cy="21525"/>
            </a:xfrm>
            <a:custGeom>
              <a:avLst/>
              <a:gdLst/>
              <a:ahLst/>
              <a:cxnLst/>
              <a:rect l="l" t="t" r="r" b="b"/>
              <a:pathLst>
                <a:path w="943" h="861" extrusionOk="0">
                  <a:moveTo>
                    <a:pt x="358" y="1"/>
                  </a:moveTo>
                  <a:cubicBezTo>
                    <a:pt x="273" y="1"/>
                    <a:pt x="188" y="35"/>
                    <a:pt x="128" y="109"/>
                  </a:cubicBezTo>
                  <a:cubicBezTo>
                    <a:pt x="1" y="236"/>
                    <a:pt x="13" y="440"/>
                    <a:pt x="141" y="555"/>
                  </a:cubicBezTo>
                  <a:cubicBezTo>
                    <a:pt x="217" y="631"/>
                    <a:pt x="294" y="695"/>
                    <a:pt x="370" y="771"/>
                  </a:cubicBezTo>
                  <a:cubicBezTo>
                    <a:pt x="434" y="835"/>
                    <a:pt x="510" y="860"/>
                    <a:pt x="586" y="860"/>
                  </a:cubicBezTo>
                  <a:cubicBezTo>
                    <a:pt x="676" y="860"/>
                    <a:pt x="752" y="835"/>
                    <a:pt x="816" y="771"/>
                  </a:cubicBezTo>
                  <a:cubicBezTo>
                    <a:pt x="943" y="644"/>
                    <a:pt x="943" y="440"/>
                    <a:pt x="816" y="313"/>
                  </a:cubicBezTo>
                  <a:cubicBezTo>
                    <a:pt x="739" y="236"/>
                    <a:pt x="663" y="160"/>
                    <a:pt x="574" y="84"/>
                  </a:cubicBezTo>
                  <a:cubicBezTo>
                    <a:pt x="513" y="29"/>
                    <a:pt x="43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98"/>
            <p:cNvSpPr/>
            <p:nvPr/>
          </p:nvSpPr>
          <p:spPr>
            <a:xfrm>
              <a:off x="4986463" y="2695638"/>
              <a:ext cx="25500" cy="18500"/>
            </a:xfrm>
            <a:custGeom>
              <a:avLst/>
              <a:gdLst/>
              <a:ahLst/>
              <a:cxnLst/>
              <a:rect l="l" t="t" r="r" b="b"/>
              <a:pathLst>
                <a:path w="1020" h="740" extrusionOk="0">
                  <a:moveTo>
                    <a:pt x="353" y="0"/>
                  </a:moveTo>
                  <a:cubicBezTo>
                    <a:pt x="210" y="0"/>
                    <a:pt x="83" y="94"/>
                    <a:pt x="52" y="230"/>
                  </a:cubicBezTo>
                  <a:cubicBezTo>
                    <a:pt x="1" y="396"/>
                    <a:pt x="90" y="574"/>
                    <a:pt x="268" y="625"/>
                  </a:cubicBezTo>
                  <a:cubicBezTo>
                    <a:pt x="357" y="650"/>
                    <a:pt x="459" y="689"/>
                    <a:pt x="561" y="714"/>
                  </a:cubicBezTo>
                  <a:cubicBezTo>
                    <a:pt x="586" y="727"/>
                    <a:pt x="625" y="739"/>
                    <a:pt x="663" y="739"/>
                  </a:cubicBezTo>
                  <a:cubicBezTo>
                    <a:pt x="790" y="739"/>
                    <a:pt x="917" y="650"/>
                    <a:pt x="968" y="523"/>
                  </a:cubicBezTo>
                  <a:cubicBezTo>
                    <a:pt x="1019" y="357"/>
                    <a:pt x="930" y="166"/>
                    <a:pt x="765" y="116"/>
                  </a:cubicBezTo>
                  <a:cubicBezTo>
                    <a:pt x="663" y="77"/>
                    <a:pt x="548" y="39"/>
                    <a:pt x="446" y="14"/>
                  </a:cubicBezTo>
                  <a:cubicBezTo>
                    <a:pt x="415" y="5"/>
                    <a:pt x="384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98"/>
            <p:cNvSpPr/>
            <p:nvPr/>
          </p:nvSpPr>
          <p:spPr>
            <a:xfrm>
              <a:off x="4907188" y="2689838"/>
              <a:ext cx="25175" cy="17300"/>
            </a:xfrm>
            <a:custGeom>
              <a:avLst/>
              <a:gdLst/>
              <a:ahLst/>
              <a:cxnLst/>
              <a:rect l="l" t="t" r="r" b="b"/>
              <a:pathLst>
                <a:path w="1007" h="692" extrusionOk="0">
                  <a:moveTo>
                    <a:pt x="670" y="0"/>
                  </a:moveTo>
                  <a:cubicBezTo>
                    <a:pt x="655" y="0"/>
                    <a:pt x="640" y="2"/>
                    <a:pt x="625" y="4"/>
                  </a:cubicBezTo>
                  <a:cubicBezTo>
                    <a:pt x="510" y="16"/>
                    <a:pt x="408" y="29"/>
                    <a:pt x="294" y="55"/>
                  </a:cubicBezTo>
                  <a:cubicBezTo>
                    <a:pt x="116" y="80"/>
                    <a:pt x="1" y="246"/>
                    <a:pt x="26" y="424"/>
                  </a:cubicBezTo>
                  <a:cubicBezTo>
                    <a:pt x="65" y="577"/>
                    <a:pt x="192" y="691"/>
                    <a:pt x="345" y="691"/>
                  </a:cubicBezTo>
                  <a:cubicBezTo>
                    <a:pt x="370" y="691"/>
                    <a:pt x="383" y="691"/>
                    <a:pt x="408" y="679"/>
                  </a:cubicBezTo>
                  <a:cubicBezTo>
                    <a:pt x="498" y="666"/>
                    <a:pt x="599" y="653"/>
                    <a:pt x="701" y="640"/>
                  </a:cubicBezTo>
                  <a:cubicBezTo>
                    <a:pt x="880" y="615"/>
                    <a:pt x="1007" y="462"/>
                    <a:pt x="981" y="284"/>
                  </a:cubicBezTo>
                  <a:cubicBezTo>
                    <a:pt x="970" y="121"/>
                    <a:pt x="830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98"/>
            <p:cNvSpPr/>
            <p:nvPr/>
          </p:nvSpPr>
          <p:spPr>
            <a:xfrm>
              <a:off x="5023063" y="2711113"/>
              <a:ext cx="25175" cy="20225"/>
            </a:xfrm>
            <a:custGeom>
              <a:avLst/>
              <a:gdLst/>
              <a:ahLst/>
              <a:cxnLst/>
              <a:rect l="l" t="t" r="r" b="b"/>
              <a:pathLst>
                <a:path w="1007" h="809" extrusionOk="0">
                  <a:moveTo>
                    <a:pt x="363" y="1"/>
                  </a:moveTo>
                  <a:cubicBezTo>
                    <a:pt x="250" y="1"/>
                    <a:pt x="141" y="60"/>
                    <a:pt x="90" y="171"/>
                  </a:cubicBezTo>
                  <a:cubicBezTo>
                    <a:pt x="1" y="324"/>
                    <a:pt x="52" y="515"/>
                    <a:pt x="205" y="604"/>
                  </a:cubicBezTo>
                  <a:cubicBezTo>
                    <a:pt x="294" y="655"/>
                    <a:pt x="383" y="706"/>
                    <a:pt x="472" y="757"/>
                  </a:cubicBezTo>
                  <a:cubicBezTo>
                    <a:pt x="523" y="795"/>
                    <a:pt x="574" y="808"/>
                    <a:pt x="638" y="808"/>
                  </a:cubicBezTo>
                  <a:cubicBezTo>
                    <a:pt x="739" y="808"/>
                    <a:pt x="854" y="757"/>
                    <a:pt x="905" y="655"/>
                  </a:cubicBezTo>
                  <a:cubicBezTo>
                    <a:pt x="1007" y="502"/>
                    <a:pt x="956" y="311"/>
                    <a:pt x="803" y="210"/>
                  </a:cubicBezTo>
                  <a:lnTo>
                    <a:pt x="816" y="210"/>
                  </a:lnTo>
                  <a:cubicBezTo>
                    <a:pt x="714" y="159"/>
                    <a:pt x="625" y="95"/>
                    <a:pt x="523" y="44"/>
                  </a:cubicBezTo>
                  <a:cubicBezTo>
                    <a:pt x="473" y="15"/>
                    <a:pt x="417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98"/>
            <p:cNvSpPr/>
            <p:nvPr/>
          </p:nvSpPr>
          <p:spPr>
            <a:xfrm>
              <a:off x="4947638" y="2688638"/>
              <a:ext cx="24525" cy="16900"/>
            </a:xfrm>
            <a:custGeom>
              <a:avLst/>
              <a:gdLst/>
              <a:ahLst/>
              <a:cxnLst/>
              <a:rect l="l" t="t" r="r" b="b"/>
              <a:pathLst>
                <a:path w="981" h="676" extrusionOk="0">
                  <a:moveTo>
                    <a:pt x="344" y="1"/>
                  </a:moveTo>
                  <a:cubicBezTo>
                    <a:pt x="166" y="1"/>
                    <a:pt x="26" y="128"/>
                    <a:pt x="13" y="306"/>
                  </a:cubicBezTo>
                  <a:cubicBezTo>
                    <a:pt x="0" y="485"/>
                    <a:pt x="127" y="637"/>
                    <a:pt x="306" y="650"/>
                  </a:cubicBezTo>
                  <a:cubicBezTo>
                    <a:pt x="408" y="650"/>
                    <a:pt x="509" y="663"/>
                    <a:pt x="611" y="676"/>
                  </a:cubicBezTo>
                  <a:lnTo>
                    <a:pt x="650" y="676"/>
                  </a:lnTo>
                  <a:cubicBezTo>
                    <a:pt x="815" y="676"/>
                    <a:pt x="955" y="548"/>
                    <a:pt x="968" y="383"/>
                  </a:cubicBezTo>
                  <a:cubicBezTo>
                    <a:pt x="981" y="205"/>
                    <a:pt x="853" y="52"/>
                    <a:pt x="688" y="26"/>
                  </a:cubicBezTo>
                  <a:lnTo>
                    <a:pt x="688" y="39"/>
                  </a:lnTo>
                  <a:cubicBezTo>
                    <a:pt x="573" y="26"/>
                    <a:pt x="459" y="14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98"/>
            <p:cNvSpPr/>
            <p:nvPr/>
          </p:nvSpPr>
          <p:spPr>
            <a:xfrm>
              <a:off x="4780813" y="2774463"/>
              <a:ext cx="22325" cy="23075"/>
            </a:xfrm>
            <a:custGeom>
              <a:avLst/>
              <a:gdLst/>
              <a:ahLst/>
              <a:cxnLst/>
              <a:rect l="l" t="t" r="r" b="b"/>
              <a:pathLst>
                <a:path w="893" h="923" extrusionOk="0">
                  <a:moveTo>
                    <a:pt x="532" y="0"/>
                  </a:moveTo>
                  <a:cubicBezTo>
                    <a:pt x="420" y="0"/>
                    <a:pt x="315" y="57"/>
                    <a:pt x="255" y="159"/>
                  </a:cubicBezTo>
                  <a:cubicBezTo>
                    <a:pt x="205" y="248"/>
                    <a:pt x="141" y="350"/>
                    <a:pt x="90" y="451"/>
                  </a:cubicBezTo>
                  <a:cubicBezTo>
                    <a:pt x="1" y="604"/>
                    <a:pt x="64" y="795"/>
                    <a:pt x="217" y="884"/>
                  </a:cubicBezTo>
                  <a:cubicBezTo>
                    <a:pt x="268" y="910"/>
                    <a:pt x="319" y="923"/>
                    <a:pt x="370" y="923"/>
                  </a:cubicBezTo>
                  <a:cubicBezTo>
                    <a:pt x="485" y="923"/>
                    <a:pt x="599" y="859"/>
                    <a:pt x="650" y="744"/>
                  </a:cubicBezTo>
                  <a:cubicBezTo>
                    <a:pt x="701" y="655"/>
                    <a:pt x="752" y="566"/>
                    <a:pt x="803" y="490"/>
                  </a:cubicBezTo>
                  <a:cubicBezTo>
                    <a:pt x="892" y="337"/>
                    <a:pt x="854" y="133"/>
                    <a:pt x="701" y="44"/>
                  </a:cubicBezTo>
                  <a:cubicBezTo>
                    <a:pt x="646" y="14"/>
                    <a:pt x="588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98"/>
            <p:cNvSpPr/>
            <p:nvPr/>
          </p:nvSpPr>
          <p:spPr>
            <a:xfrm>
              <a:off x="4925038" y="3041013"/>
              <a:ext cx="24525" cy="16300"/>
            </a:xfrm>
            <a:custGeom>
              <a:avLst/>
              <a:gdLst/>
              <a:ahLst/>
              <a:cxnLst/>
              <a:rect l="l" t="t" r="r" b="b"/>
              <a:pathLst>
                <a:path w="981" h="652" extrusionOk="0">
                  <a:moveTo>
                    <a:pt x="332" y="1"/>
                  </a:moveTo>
                  <a:cubicBezTo>
                    <a:pt x="165" y="1"/>
                    <a:pt x="25" y="124"/>
                    <a:pt x="13" y="294"/>
                  </a:cubicBezTo>
                  <a:cubicBezTo>
                    <a:pt x="0" y="473"/>
                    <a:pt x="127" y="626"/>
                    <a:pt x="306" y="638"/>
                  </a:cubicBezTo>
                  <a:cubicBezTo>
                    <a:pt x="420" y="651"/>
                    <a:pt x="535" y="651"/>
                    <a:pt x="637" y="651"/>
                  </a:cubicBezTo>
                  <a:lnTo>
                    <a:pt x="649" y="651"/>
                  </a:lnTo>
                  <a:cubicBezTo>
                    <a:pt x="828" y="651"/>
                    <a:pt x="968" y="511"/>
                    <a:pt x="968" y="345"/>
                  </a:cubicBezTo>
                  <a:cubicBezTo>
                    <a:pt x="981" y="167"/>
                    <a:pt x="828" y="14"/>
                    <a:pt x="662" y="14"/>
                  </a:cubicBezTo>
                  <a:cubicBezTo>
                    <a:pt x="560" y="14"/>
                    <a:pt x="458" y="2"/>
                    <a:pt x="357" y="2"/>
                  </a:cubicBezTo>
                  <a:cubicBezTo>
                    <a:pt x="348" y="1"/>
                    <a:pt x="340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98"/>
            <p:cNvSpPr/>
            <p:nvPr/>
          </p:nvSpPr>
          <p:spPr>
            <a:xfrm>
              <a:off x="4964813" y="3037663"/>
              <a:ext cx="25175" cy="17725"/>
            </a:xfrm>
            <a:custGeom>
              <a:avLst/>
              <a:gdLst/>
              <a:ahLst/>
              <a:cxnLst/>
              <a:rect l="l" t="t" r="r" b="b"/>
              <a:pathLst>
                <a:path w="1007" h="709" extrusionOk="0">
                  <a:moveTo>
                    <a:pt x="655" y="1"/>
                  </a:moveTo>
                  <a:cubicBezTo>
                    <a:pt x="633" y="1"/>
                    <a:pt x="610" y="3"/>
                    <a:pt x="586" y="8"/>
                  </a:cubicBezTo>
                  <a:cubicBezTo>
                    <a:pt x="485" y="34"/>
                    <a:pt x="395" y="46"/>
                    <a:pt x="294" y="59"/>
                  </a:cubicBezTo>
                  <a:cubicBezTo>
                    <a:pt x="115" y="97"/>
                    <a:pt x="1" y="263"/>
                    <a:pt x="26" y="428"/>
                  </a:cubicBezTo>
                  <a:cubicBezTo>
                    <a:pt x="52" y="594"/>
                    <a:pt x="179" y="709"/>
                    <a:pt x="345" y="709"/>
                  </a:cubicBezTo>
                  <a:cubicBezTo>
                    <a:pt x="357" y="709"/>
                    <a:pt x="370" y="709"/>
                    <a:pt x="395" y="696"/>
                  </a:cubicBezTo>
                  <a:cubicBezTo>
                    <a:pt x="497" y="683"/>
                    <a:pt x="612" y="658"/>
                    <a:pt x="714" y="645"/>
                  </a:cubicBezTo>
                  <a:cubicBezTo>
                    <a:pt x="892" y="607"/>
                    <a:pt x="1007" y="428"/>
                    <a:pt x="968" y="263"/>
                  </a:cubicBezTo>
                  <a:cubicBezTo>
                    <a:pt x="935" y="108"/>
                    <a:pt x="806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98"/>
            <p:cNvSpPr/>
            <p:nvPr/>
          </p:nvSpPr>
          <p:spPr>
            <a:xfrm>
              <a:off x="4884913" y="3033688"/>
              <a:ext cx="25500" cy="18200"/>
            </a:xfrm>
            <a:custGeom>
              <a:avLst/>
              <a:gdLst/>
              <a:ahLst/>
              <a:cxnLst/>
              <a:rect l="l" t="t" r="r" b="b"/>
              <a:pathLst>
                <a:path w="1020" h="728" extrusionOk="0">
                  <a:moveTo>
                    <a:pt x="359" y="0"/>
                  </a:moveTo>
                  <a:cubicBezTo>
                    <a:pt x="218" y="0"/>
                    <a:pt x="93" y="86"/>
                    <a:pt x="52" y="231"/>
                  </a:cubicBezTo>
                  <a:cubicBezTo>
                    <a:pt x="1" y="396"/>
                    <a:pt x="102" y="575"/>
                    <a:pt x="268" y="626"/>
                  </a:cubicBezTo>
                  <a:cubicBezTo>
                    <a:pt x="370" y="664"/>
                    <a:pt x="484" y="689"/>
                    <a:pt x="586" y="715"/>
                  </a:cubicBezTo>
                  <a:cubicBezTo>
                    <a:pt x="612" y="728"/>
                    <a:pt x="650" y="728"/>
                    <a:pt x="675" y="728"/>
                  </a:cubicBezTo>
                  <a:cubicBezTo>
                    <a:pt x="816" y="728"/>
                    <a:pt x="943" y="626"/>
                    <a:pt x="981" y="486"/>
                  </a:cubicBezTo>
                  <a:cubicBezTo>
                    <a:pt x="1019" y="320"/>
                    <a:pt x="917" y="142"/>
                    <a:pt x="752" y="104"/>
                  </a:cubicBezTo>
                  <a:cubicBezTo>
                    <a:pt x="650" y="78"/>
                    <a:pt x="548" y="40"/>
                    <a:pt x="459" y="14"/>
                  </a:cubicBezTo>
                  <a:cubicBezTo>
                    <a:pt x="425" y="5"/>
                    <a:pt x="392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98"/>
            <p:cNvSpPr/>
            <p:nvPr/>
          </p:nvSpPr>
          <p:spPr>
            <a:xfrm>
              <a:off x="5002688" y="3025338"/>
              <a:ext cx="25825" cy="19225"/>
            </a:xfrm>
            <a:custGeom>
              <a:avLst/>
              <a:gdLst/>
              <a:ahLst/>
              <a:cxnLst/>
              <a:rect l="l" t="t" r="r" b="b"/>
              <a:pathLst>
                <a:path w="1033" h="769" extrusionOk="0">
                  <a:moveTo>
                    <a:pt x="659" y="0"/>
                  </a:moveTo>
                  <a:cubicBezTo>
                    <a:pt x="614" y="0"/>
                    <a:pt x="567" y="10"/>
                    <a:pt x="523" y="30"/>
                  </a:cubicBezTo>
                  <a:cubicBezTo>
                    <a:pt x="434" y="68"/>
                    <a:pt x="345" y="107"/>
                    <a:pt x="243" y="145"/>
                  </a:cubicBezTo>
                  <a:cubicBezTo>
                    <a:pt x="77" y="221"/>
                    <a:pt x="1" y="399"/>
                    <a:pt x="65" y="565"/>
                  </a:cubicBezTo>
                  <a:cubicBezTo>
                    <a:pt x="116" y="692"/>
                    <a:pt x="243" y="769"/>
                    <a:pt x="370" y="769"/>
                  </a:cubicBezTo>
                  <a:cubicBezTo>
                    <a:pt x="408" y="769"/>
                    <a:pt x="447" y="756"/>
                    <a:pt x="485" y="743"/>
                  </a:cubicBezTo>
                  <a:cubicBezTo>
                    <a:pt x="587" y="705"/>
                    <a:pt x="701" y="654"/>
                    <a:pt x="790" y="616"/>
                  </a:cubicBezTo>
                  <a:cubicBezTo>
                    <a:pt x="956" y="539"/>
                    <a:pt x="1032" y="348"/>
                    <a:pt x="956" y="183"/>
                  </a:cubicBezTo>
                  <a:cubicBezTo>
                    <a:pt x="900" y="71"/>
                    <a:pt x="783" y="0"/>
                    <a:pt x="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98"/>
            <p:cNvSpPr/>
            <p:nvPr/>
          </p:nvSpPr>
          <p:spPr>
            <a:xfrm>
              <a:off x="5037713" y="3004538"/>
              <a:ext cx="24850" cy="20925"/>
            </a:xfrm>
            <a:custGeom>
              <a:avLst/>
              <a:gdLst/>
              <a:ahLst/>
              <a:cxnLst/>
              <a:rect l="l" t="t" r="r" b="b"/>
              <a:pathLst>
                <a:path w="994" h="837" extrusionOk="0">
                  <a:moveTo>
                    <a:pt x="634" y="1"/>
                  </a:moveTo>
                  <a:cubicBezTo>
                    <a:pt x="564" y="1"/>
                    <a:pt x="493" y="24"/>
                    <a:pt x="434" y="73"/>
                  </a:cubicBezTo>
                  <a:cubicBezTo>
                    <a:pt x="344" y="136"/>
                    <a:pt x="268" y="200"/>
                    <a:pt x="179" y="251"/>
                  </a:cubicBezTo>
                  <a:cubicBezTo>
                    <a:pt x="39" y="353"/>
                    <a:pt x="1" y="557"/>
                    <a:pt x="103" y="697"/>
                  </a:cubicBezTo>
                  <a:cubicBezTo>
                    <a:pt x="166" y="786"/>
                    <a:pt x="268" y="837"/>
                    <a:pt x="370" y="837"/>
                  </a:cubicBezTo>
                  <a:cubicBezTo>
                    <a:pt x="434" y="837"/>
                    <a:pt x="497" y="811"/>
                    <a:pt x="548" y="773"/>
                  </a:cubicBezTo>
                  <a:cubicBezTo>
                    <a:pt x="650" y="709"/>
                    <a:pt x="739" y="646"/>
                    <a:pt x="828" y="582"/>
                  </a:cubicBezTo>
                  <a:cubicBezTo>
                    <a:pt x="968" y="467"/>
                    <a:pt x="994" y="264"/>
                    <a:pt x="879" y="124"/>
                  </a:cubicBezTo>
                  <a:cubicBezTo>
                    <a:pt x="821" y="43"/>
                    <a:pt x="729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98"/>
            <p:cNvSpPr/>
            <p:nvPr/>
          </p:nvSpPr>
          <p:spPr>
            <a:xfrm>
              <a:off x="4771588" y="2928113"/>
              <a:ext cx="21350" cy="23500"/>
            </a:xfrm>
            <a:custGeom>
              <a:avLst/>
              <a:gdLst/>
              <a:ahLst/>
              <a:cxnLst/>
              <a:rect l="l" t="t" r="r" b="b"/>
              <a:pathLst>
                <a:path w="854" h="940" extrusionOk="0">
                  <a:moveTo>
                    <a:pt x="374" y="0"/>
                  </a:moveTo>
                  <a:cubicBezTo>
                    <a:pt x="335" y="0"/>
                    <a:pt x="295" y="8"/>
                    <a:pt x="255" y="23"/>
                  </a:cubicBezTo>
                  <a:cubicBezTo>
                    <a:pt x="90" y="74"/>
                    <a:pt x="1" y="265"/>
                    <a:pt x="64" y="430"/>
                  </a:cubicBezTo>
                  <a:cubicBezTo>
                    <a:pt x="102" y="532"/>
                    <a:pt x="153" y="634"/>
                    <a:pt x="192" y="736"/>
                  </a:cubicBezTo>
                  <a:cubicBezTo>
                    <a:pt x="242" y="863"/>
                    <a:pt x="370" y="940"/>
                    <a:pt x="484" y="940"/>
                  </a:cubicBezTo>
                  <a:cubicBezTo>
                    <a:pt x="535" y="940"/>
                    <a:pt x="574" y="927"/>
                    <a:pt x="612" y="901"/>
                  </a:cubicBezTo>
                  <a:cubicBezTo>
                    <a:pt x="777" y="838"/>
                    <a:pt x="854" y="647"/>
                    <a:pt x="777" y="481"/>
                  </a:cubicBezTo>
                  <a:cubicBezTo>
                    <a:pt x="739" y="392"/>
                    <a:pt x="701" y="290"/>
                    <a:pt x="663" y="201"/>
                  </a:cubicBezTo>
                  <a:cubicBezTo>
                    <a:pt x="614" y="75"/>
                    <a:pt x="499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98"/>
            <p:cNvSpPr/>
            <p:nvPr/>
          </p:nvSpPr>
          <p:spPr>
            <a:xfrm>
              <a:off x="4848313" y="3017663"/>
              <a:ext cx="25175" cy="19900"/>
            </a:xfrm>
            <a:custGeom>
              <a:avLst/>
              <a:gdLst/>
              <a:ahLst/>
              <a:cxnLst/>
              <a:rect l="l" t="t" r="r" b="b"/>
              <a:pathLst>
                <a:path w="1007" h="796" extrusionOk="0">
                  <a:moveTo>
                    <a:pt x="359" y="0"/>
                  </a:moveTo>
                  <a:cubicBezTo>
                    <a:pt x="248" y="0"/>
                    <a:pt x="140" y="57"/>
                    <a:pt x="89" y="159"/>
                  </a:cubicBezTo>
                  <a:cubicBezTo>
                    <a:pt x="0" y="312"/>
                    <a:pt x="51" y="515"/>
                    <a:pt x="204" y="605"/>
                  </a:cubicBezTo>
                  <a:cubicBezTo>
                    <a:pt x="293" y="655"/>
                    <a:pt x="395" y="706"/>
                    <a:pt x="497" y="757"/>
                  </a:cubicBezTo>
                  <a:cubicBezTo>
                    <a:pt x="548" y="783"/>
                    <a:pt x="599" y="796"/>
                    <a:pt x="650" y="796"/>
                  </a:cubicBezTo>
                  <a:cubicBezTo>
                    <a:pt x="764" y="796"/>
                    <a:pt x="866" y="732"/>
                    <a:pt x="930" y="630"/>
                  </a:cubicBezTo>
                  <a:cubicBezTo>
                    <a:pt x="1006" y="464"/>
                    <a:pt x="955" y="273"/>
                    <a:pt x="790" y="197"/>
                  </a:cubicBezTo>
                  <a:cubicBezTo>
                    <a:pt x="701" y="146"/>
                    <a:pt x="611" y="95"/>
                    <a:pt x="522" y="44"/>
                  </a:cubicBezTo>
                  <a:cubicBezTo>
                    <a:pt x="471" y="15"/>
                    <a:pt x="415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98"/>
            <p:cNvSpPr/>
            <p:nvPr/>
          </p:nvSpPr>
          <p:spPr>
            <a:xfrm>
              <a:off x="4790063" y="2963513"/>
              <a:ext cx="22925" cy="22475"/>
            </a:xfrm>
            <a:custGeom>
              <a:avLst/>
              <a:gdLst/>
              <a:ahLst/>
              <a:cxnLst/>
              <a:rect l="l" t="t" r="r" b="b"/>
              <a:pathLst>
                <a:path w="917" h="899" extrusionOk="0">
                  <a:moveTo>
                    <a:pt x="371" y="1"/>
                  </a:moveTo>
                  <a:cubicBezTo>
                    <a:pt x="308" y="1"/>
                    <a:pt x="245" y="19"/>
                    <a:pt x="191" y="58"/>
                  </a:cubicBezTo>
                  <a:cubicBezTo>
                    <a:pt x="38" y="147"/>
                    <a:pt x="0" y="351"/>
                    <a:pt x="102" y="504"/>
                  </a:cubicBezTo>
                  <a:cubicBezTo>
                    <a:pt x="166" y="593"/>
                    <a:pt x="229" y="682"/>
                    <a:pt x="293" y="771"/>
                  </a:cubicBezTo>
                  <a:cubicBezTo>
                    <a:pt x="357" y="861"/>
                    <a:pt x="458" y="899"/>
                    <a:pt x="548" y="899"/>
                  </a:cubicBezTo>
                  <a:cubicBezTo>
                    <a:pt x="624" y="899"/>
                    <a:pt x="688" y="886"/>
                    <a:pt x="739" y="835"/>
                  </a:cubicBezTo>
                  <a:cubicBezTo>
                    <a:pt x="891" y="733"/>
                    <a:pt x="917" y="529"/>
                    <a:pt x="815" y="389"/>
                  </a:cubicBezTo>
                  <a:cubicBezTo>
                    <a:pt x="751" y="313"/>
                    <a:pt x="688" y="224"/>
                    <a:pt x="637" y="135"/>
                  </a:cubicBezTo>
                  <a:cubicBezTo>
                    <a:pt x="574" y="48"/>
                    <a:pt x="472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98"/>
            <p:cNvSpPr/>
            <p:nvPr/>
          </p:nvSpPr>
          <p:spPr>
            <a:xfrm>
              <a:off x="4816163" y="2993913"/>
              <a:ext cx="23900" cy="21375"/>
            </a:xfrm>
            <a:custGeom>
              <a:avLst/>
              <a:gdLst/>
              <a:ahLst/>
              <a:cxnLst/>
              <a:rect l="l" t="t" r="r" b="b"/>
              <a:pathLst>
                <a:path w="956" h="855" extrusionOk="0">
                  <a:moveTo>
                    <a:pt x="360" y="1"/>
                  </a:moveTo>
                  <a:cubicBezTo>
                    <a:pt x="272" y="1"/>
                    <a:pt x="188" y="36"/>
                    <a:pt x="128" y="103"/>
                  </a:cubicBezTo>
                  <a:cubicBezTo>
                    <a:pt x="0" y="230"/>
                    <a:pt x="13" y="434"/>
                    <a:pt x="140" y="561"/>
                  </a:cubicBezTo>
                  <a:cubicBezTo>
                    <a:pt x="229" y="638"/>
                    <a:pt x="306" y="701"/>
                    <a:pt x="395" y="778"/>
                  </a:cubicBezTo>
                  <a:cubicBezTo>
                    <a:pt x="459" y="829"/>
                    <a:pt x="522" y="854"/>
                    <a:pt x="599" y="854"/>
                  </a:cubicBezTo>
                  <a:cubicBezTo>
                    <a:pt x="688" y="854"/>
                    <a:pt x="777" y="816"/>
                    <a:pt x="841" y="740"/>
                  </a:cubicBezTo>
                  <a:cubicBezTo>
                    <a:pt x="955" y="612"/>
                    <a:pt x="942" y="409"/>
                    <a:pt x="815" y="294"/>
                  </a:cubicBezTo>
                  <a:lnTo>
                    <a:pt x="802" y="294"/>
                  </a:lnTo>
                  <a:cubicBezTo>
                    <a:pt x="726" y="218"/>
                    <a:pt x="650" y="154"/>
                    <a:pt x="586" y="90"/>
                  </a:cubicBezTo>
                  <a:cubicBezTo>
                    <a:pt x="519" y="30"/>
                    <a:pt x="439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98"/>
            <p:cNvSpPr/>
            <p:nvPr/>
          </p:nvSpPr>
          <p:spPr>
            <a:xfrm>
              <a:off x="4740388" y="2843363"/>
              <a:ext cx="59250" cy="59225"/>
            </a:xfrm>
            <a:custGeom>
              <a:avLst/>
              <a:gdLst/>
              <a:ahLst/>
              <a:cxnLst/>
              <a:rect l="l" t="t" r="r" b="b"/>
              <a:pathLst>
                <a:path w="2370" h="2369" extrusionOk="0">
                  <a:moveTo>
                    <a:pt x="1185" y="637"/>
                  </a:moveTo>
                  <a:cubicBezTo>
                    <a:pt x="1478" y="637"/>
                    <a:pt x="1732" y="879"/>
                    <a:pt x="1732" y="1184"/>
                  </a:cubicBezTo>
                  <a:cubicBezTo>
                    <a:pt x="1732" y="1490"/>
                    <a:pt x="1478" y="1732"/>
                    <a:pt x="1185" y="1732"/>
                  </a:cubicBezTo>
                  <a:cubicBezTo>
                    <a:pt x="879" y="1732"/>
                    <a:pt x="637" y="1490"/>
                    <a:pt x="637" y="1184"/>
                  </a:cubicBezTo>
                  <a:cubicBezTo>
                    <a:pt x="637" y="879"/>
                    <a:pt x="879" y="637"/>
                    <a:pt x="1185" y="637"/>
                  </a:cubicBezTo>
                  <a:close/>
                  <a:moveTo>
                    <a:pt x="1185" y="0"/>
                  </a:moveTo>
                  <a:cubicBezTo>
                    <a:pt x="523" y="0"/>
                    <a:pt x="1" y="535"/>
                    <a:pt x="1" y="1184"/>
                  </a:cubicBezTo>
                  <a:cubicBezTo>
                    <a:pt x="1" y="1834"/>
                    <a:pt x="523" y="2369"/>
                    <a:pt x="1185" y="2369"/>
                  </a:cubicBezTo>
                  <a:cubicBezTo>
                    <a:pt x="1834" y="2369"/>
                    <a:pt x="2369" y="1834"/>
                    <a:pt x="2369" y="1184"/>
                  </a:cubicBezTo>
                  <a:cubicBezTo>
                    <a:pt x="2369" y="535"/>
                    <a:pt x="1834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98"/>
            <p:cNvSpPr/>
            <p:nvPr/>
          </p:nvSpPr>
          <p:spPr>
            <a:xfrm>
              <a:off x="5093113" y="2753588"/>
              <a:ext cx="57950" cy="238775"/>
            </a:xfrm>
            <a:custGeom>
              <a:avLst/>
              <a:gdLst/>
              <a:ahLst/>
              <a:cxnLst/>
              <a:rect l="l" t="t" r="r" b="b"/>
              <a:pathLst>
                <a:path w="2318" h="9551" extrusionOk="0">
                  <a:moveTo>
                    <a:pt x="1668" y="650"/>
                  </a:moveTo>
                  <a:lnTo>
                    <a:pt x="1668" y="1668"/>
                  </a:lnTo>
                  <a:lnTo>
                    <a:pt x="637" y="1668"/>
                  </a:lnTo>
                  <a:lnTo>
                    <a:pt x="637" y="650"/>
                  </a:lnTo>
                  <a:close/>
                  <a:moveTo>
                    <a:pt x="1668" y="3591"/>
                  </a:moveTo>
                  <a:lnTo>
                    <a:pt x="1668" y="5960"/>
                  </a:lnTo>
                  <a:lnTo>
                    <a:pt x="637" y="5960"/>
                  </a:lnTo>
                  <a:lnTo>
                    <a:pt x="637" y="3591"/>
                  </a:lnTo>
                  <a:close/>
                  <a:moveTo>
                    <a:pt x="1668" y="7882"/>
                  </a:moveTo>
                  <a:lnTo>
                    <a:pt x="1668" y="8914"/>
                  </a:lnTo>
                  <a:lnTo>
                    <a:pt x="637" y="8914"/>
                  </a:lnTo>
                  <a:lnTo>
                    <a:pt x="637" y="7882"/>
                  </a:lnTo>
                  <a:close/>
                  <a:moveTo>
                    <a:pt x="319" y="0"/>
                  </a:moveTo>
                  <a:cubicBezTo>
                    <a:pt x="140" y="0"/>
                    <a:pt x="0" y="140"/>
                    <a:pt x="0" y="319"/>
                  </a:cubicBezTo>
                  <a:lnTo>
                    <a:pt x="0" y="1987"/>
                  </a:lnTo>
                  <a:cubicBezTo>
                    <a:pt x="0" y="2165"/>
                    <a:pt x="140" y="2318"/>
                    <a:pt x="319" y="2318"/>
                  </a:cubicBezTo>
                  <a:lnTo>
                    <a:pt x="841" y="2318"/>
                  </a:lnTo>
                  <a:lnTo>
                    <a:pt x="841" y="2942"/>
                  </a:lnTo>
                  <a:lnTo>
                    <a:pt x="650" y="2942"/>
                  </a:lnTo>
                  <a:cubicBezTo>
                    <a:pt x="293" y="2942"/>
                    <a:pt x="0" y="3235"/>
                    <a:pt x="0" y="3591"/>
                  </a:cubicBezTo>
                  <a:lnTo>
                    <a:pt x="0" y="5960"/>
                  </a:lnTo>
                  <a:cubicBezTo>
                    <a:pt x="0" y="6316"/>
                    <a:pt x="293" y="6609"/>
                    <a:pt x="650" y="6609"/>
                  </a:cubicBezTo>
                  <a:lnTo>
                    <a:pt x="841" y="6609"/>
                  </a:lnTo>
                  <a:lnTo>
                    <a:pt x="841" y="7246"/>
                  </a:lnTo>
                  <a:lnTo>
                    <a:pt x="319" y="7246"/>
                  </a:lnTo>
                  <a:cubicBezTo>
                    <a:pt x="140" y="7246"/>
                    <a:pt x="0" y="7386"/>
                    <a:pt x="0" y="7564"/>
                  </a:cubicBezTo>
                  <a:lnTo>
                    <a:pt x="0" y="9232"/>
                  </a:lnTo>
                  <a:cubicBezTo>
                    <a:pt x="0" y="9410"/>
                    <a:pt x="140" y="9550"/>
                    <a:pt x="319" y="9550"/>
                  </a:cubicBezTo>
                  <a:lnTo>
                    <a:pt x="1987" y="9550"/>
                  </a:lnTo>
                  <a:cubicBezTo>
                    <a:pt x="2165" y="9550"/>
                    <a:pt x="2318" y="9410"/>
                    <a:pt x="2318" y="9232"/>
                  </a:cubicBezTo>
                  <a:lnTo>
                    <a:pt x="2318" y="7564"/>
                  </a:lnTo>
                  <a:cubicBezTo>
                    <a:pt x="2318" y="7386"/>
                    <a:pt x="2165" y="7246"/>
                    <a:pt x="1987" y="7246"/>
                  </a:cubicBezTo>
                  <a:lnTo>
                    <a:pt x="1477" y="7246"/>
                  </a:lnTo>
                  <a:lnTo>
                    <a:pt x="1477" y="6609"/>
                  </a:lnTo>
                  <a:lnTo>
                    <a:pt x="1668" y="6609"/>
                  </a:lnTo>
                  <a:cubicBezTo>
                    <a:pt x="2025" y="6609"/>
                    <a:pt x="2305" y="6316"/>
                    <a:pt x="2305" y="5960"/>
                  </a:cubicBezTo>
                  <a:lnTo>
                    <a:pt x="2305" y="3591"/>
                  </a:lnTo>
                  <a:cubicBezTo>
                    <a:pt x="2305" y="3235"/>
                    <a:pt x="2025" y="2942"/>
                    <a:pt x="1668" y="2942"/>
                  </a:cubicBezTo>
                  <a:lnTo>
                    <a:pt x="1477" y="2942"/>
                  </a:lnTo>
                  <a:lnTo>
                    <a:pt x="1477" y="2318"/>
                  </a:lnTo>
                  <a:lnTo>
                    <a:pt x="1987" y="2318"/>
                  </a:lnTo>
                  <a:cubicBezTo>
                    <a:pt x="2165" y="2318"/>
                    <a:pt x="2318" y="2165"/>
                    <a:pt x="2318" y="1987"/>
                  </a:cubicBezTo>
                  <a:lnTo>
                    <a:pt x="2318" y="319"/>
                  </a:lnTo>
                  <a:cubicBezTo>
                    <a:pt x="2318" y="153"/>
                    <a:pt x="2165" y="0"/>
                    <a:pt x="1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22" name="Google Shape;3222;p98"/>
          <p:cNvSpPr txBox="1">
            <a:spLocks noGrp="1"/>
          </p:cNvSpPr>
          <p:nvPr>
            <p:ph type="subTitle" idx="1"/>
          </p:nvPr>
        </p:nvSpPr>
        <p:spPr>
          <a:xfrm>
            <a:off x="605850" y="2131600"/>
            <a:ext cx="7932300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This dataset helps computers understand pictures taken from above, like from drones or satellites. It's like making a map where each tiny part of the picture gets a label, such as "building," "road," or "tree."</a:t>
            </a:r>
            <a:endParaRPr sz="2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7" name="Google Shape;3227;p99"/>
          <p:cNvSpPr txBox="1">
            <a:spLocks noGrp="1"/>
          </p:cNvSpPr>
          <p:nvPr>
            <p:ph type="title"/>
          </p:nvPr>
        </p:nvSpPr>
        <p:spPr>
          <a:xfrm>
            <a:off x="890550" y="378250"/>
            <a:ext cx="43038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dataset includes:</a:t>
            </a:r>
            <a:endParaRPr sz="3000"/>
          </a:p>
        </p:txBody>
      </p:sp>
      <p:sp>
        <p:nvSpPr>
          <p:cNvPr id="3228" name="Google Shape;3228;p99"/>
          <p:cNvSpPr txBox="1">
            <a:spLocks noGrp="1"/>
          </p:cNvSpPr>
          <p:nvPr>
            <p:ph type="subTitle" idx="1"/>
          </p:nvPr>
        </p:nvSpPr>
        <p:spPr>
          <a:xfrm>
            <a:off x="890550" y="1876038"/>
            <a:ext cx="73629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18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Aerial Images:</a:t>
            </a:r>
            <a:r>
              <a:rPr lang="en" sz="18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High-quality images taken from drones or satellites.</a:t>
            </a:r>
            <a:endParaRPr sz="18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sz="19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Masks/Labels:</a:t>
            </a:r>
            <a:r>
              <a:rPr lang="en" sz="18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Images where each pixel is labeled to show what type of land or structure it is.</a:t>
            </a:r>
            <a:endParaRPr sz="18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>
              <a:solidFill>
                <a:schemeClr val="accent6"/>
              </a:solidFill>
            </a:endParaRPr>
          </a:p>
        </p:txBody>
      </p:sp>
      <p:grpSp>
        <p:nvGrpSpPr>
          <p:cNvPr id="3229" name="Google Shape;3229;p99"/>
          <p:cNvGrpSpPr/>
          <p:nvPr/>
        </p:nvGrpSpPr>
        <p:grpSpPr>
          <a:xfrm>
            <a:off x="7188526" y="212403"/>
            <a:ext cx="1473200" cy="1663642"/>
            <a:chOff x="5932404" y="1524155"/>
            <a:chExt cx="1964528" cy="2218485"/>
          </a:xfrm>
        </p:grpSpPr>
        <p:sp>
          <p:nvSpPr>
            <p:cNvPr id="3230" name="Google Shape;3230;p99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99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99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99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99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99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99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99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99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99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99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99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99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99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99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99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99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99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99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99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99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99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99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99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99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99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99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99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99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99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99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99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99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99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99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99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99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99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99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99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99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99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99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99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99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99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99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99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99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99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99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99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99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99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99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99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99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99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99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99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99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99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99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99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99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99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99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99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99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99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99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99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99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99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99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99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99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99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99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99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99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99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99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99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99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99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99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99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99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99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99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99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99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99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99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99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99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99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99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99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99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99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99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99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99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99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99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99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99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99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99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99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99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99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99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99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99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99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99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99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99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99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99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99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99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99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99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99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99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99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99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99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99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99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99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99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99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99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99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99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99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99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99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99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99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99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99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99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99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99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99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99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99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99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99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99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99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99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99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99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99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99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99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99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99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99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99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99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99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99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99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99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99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99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99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99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99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99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99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99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99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99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99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99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99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99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99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99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99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99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99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99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99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99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99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99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99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7" name="Google Shape;3427;p99"/>
          <p:cNvGrpSpPr/>
          <p:nvPr/>
        </p:nvGrpSpPr>
        <p:grpSpPr>
          <a:xfrm>
            <a:off x="274129" y="3390894"/>
            <a:ext cx="1799454" cy="1604558"/>
            <a:chOff x="2975551" y="475034"/>
            <a:chExt cx="4856825" cy="4330792"/>
          </a:xfrm>
        </p:grpSpPr>
        <p:sp>
          <p:nvSpPr>
            <p:cNvPr id="3428" name="Google Shape;3428;p99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99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99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99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99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99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99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99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99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99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99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99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99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99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99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99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99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99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99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99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99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99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99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99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99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99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99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99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99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99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99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99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99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99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99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99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99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99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99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99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99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99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99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99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99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99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99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99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99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99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99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99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99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99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99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99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99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99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99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99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99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99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99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99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99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99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99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99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99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99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99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99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99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99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99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99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99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99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99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99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99"/>
            <p:cNvSpPr/>
            <p:nvPr/>
          </p:nvSpPr>
          <p:spPr>
            <a:xfrm>
              <a:off x="5316981" y="2583018"/>
              <a:ext cx="324365" cy="1479280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99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99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99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99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99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99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99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99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99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99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99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99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99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99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99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99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99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99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99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99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99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99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99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99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99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99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99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99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99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99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99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99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99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99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99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99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99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99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99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99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99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99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99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99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99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99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99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99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99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99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99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99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99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99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99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99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99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99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99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99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99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99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99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99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99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99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99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99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99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99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99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99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99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99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99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99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99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99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99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99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99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99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99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99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99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99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99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99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99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99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99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99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99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99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99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99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99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99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99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99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99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99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99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99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99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99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99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99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99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99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99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99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99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99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99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99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99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99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99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99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99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99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99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99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99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99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99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99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99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99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99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99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99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99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99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99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99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99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99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99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99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99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99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99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99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99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99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99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99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99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99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99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99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99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99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4" name="Google Shape;3664;p99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5" name="Google Shape;3665;p99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6" name="Google Shape;3666;p99"/>
          <p:cNvSpPr/>
          <p:nvPr/>
        </p:nvSpPr>
        <p:spPr>
          <a:xfrm>
            <a:off x="925175" y="7177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7" name="Google Shape;3667;p99"/>
          <p:cNvSpPr/>
          <p:nvPr/>
        </p:nvSpPr>
        <p:spPr>
          <a:xfrm>
            <a:off x="467606" y="3782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8" name="Google Shape;3668;p99"/>
          <p:cNvSpPr txBox="1">
            <a:spLocks noGrp="1"/>
          </p:cNvSpPr>
          <p:nvPr>
            <p:ph type="subTitle" idx="1"/>
          </p:nvPr>
        </p:nvSpPr>
        <p:spPr>
          <a:xfrm>
            <a:off x="2943450" y="3373850"/>
            <a:ext cx="3257100" cy="13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0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Images:</a:t>
            </a:r>
            <a:r>
              <a:rPr lang="en" sz="20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72 </a:t>
            </a:r>
            <a:endParaRPr sz="2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0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Mask:</a:t>
            </a:r>
            <a:r>
              <a:rPr lang="en" sz="20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 72</a:t>
            </a:r>
            <a:endParaRPr sz="2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0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Dimensions:</a:t>
            </a:r>
            <a:r>
              <a:rPr lang="en" sz="2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0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509 x 544</a:t>
            </a:r>
            <a:endParaRPr sz="2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0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Dataset Size:</a:t>
            </a:r>
            <a:r>
              <a:rPr lang="en" sz="20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31 M-btyles</a:t>
            </a:r>
            <a:endParaRPr sz="2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73" name="Google Shape;3673;p100"/>
          <p:cNvGraphicFramePr/>
          <p:nvPr/>
        </p:nvGraphicFramePr>
        <p:xfrm>
          <a:off x="392888" y="790125"/>
          <a:ext cx="8358225" cy="3563250"/>
        </p:xfrm>
        <a:graphic>
          <a:graphicData uri="http://schemas.openxmlformats.org/drawingml/2006/table">
            <a:tbl>
              <a:tblPr>
                <a:noFill/>
                <a:tableStyleId>{B75265D4-B3D1-436F-8F62-02AB243132D8}</a:tableStyleId>
              </a:tblPr>
              <a:tblGrid>
                <a:gridCol w="278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6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6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9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50" b="1">
                          <a:solidFill>
                            <a:schemeClr val="lt2"/>
                          </a:solidFill>
                          <a:highlight>
                            <a:schemeClr val="lt1"/>
                          </a:highlight>
                        </a:rPr>
                        <a:t>Building</a:t>
                      </a:r>
                      <a:endParaRPr sz="2900" b="1">
                        <a:solidFill>
                          <a:schemeClr val="lt2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50" b="1">
                          <a:solidFill>
                            <a:schemeClr val="accent6"/>
                          </a:solidFill>
                          <a:highlight>
                            <a:schemeClr val="lt1"/>
                          </a:highlight>
                        </a:rPr>
                        <a:t>#3C1098</a:t>
                      </a:r>
                      <a:endParaRPr sz="130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3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50" b="1">
                          <a:solidFill>
                            <a:schemeClr val="lt2"/>
                          </a:solidFill>
                          <a:highlight>
                            <a:schemeClr val="lt1"/>
                          </a:highlight>
                        </a:rPr>
                        <a:t>Land</a:t>
                      </a:r>
                      <a:endParaRPr>
                        <a:solidFill>
                          <a:schemeClr val="accent5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50" b="1">
                          <a:solidFill>
                            <a:schemeClr val="accent6"/>
                          </a:solidFill>
                          <a:highlight>
                            <a:schemeClr val="lt1"/>
                          </a:highlight>
                        </a:rPr>
                        <a:t>#8429F6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9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50" b="1">
                          <a:solidFill>
                            <a:schemeClr val="lt2"/>
                          </a:solidFill>
                          <a:highlight>
                            <a:schemeClr val="lt1"/>
                          </a:highlight>
                        </a:rPr>
                        <a:t>Road: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50" b="1">
                          <a:solidFill>
                            <a:schemeClr val="accent6"/>
                          </a:solidFill>
                          <a:highlight>
                            <a:schemeClr val="lt1"/>
                          </a:highlight>
                        </a:rPr>
                        <a:t>#6EC1E4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50" b="1">
                          <a:solidFill>
                            <a:schemeClr val="lt2"/>
                          </a:solidFill>
                          <a:highlight>
                            <a:schemeClr val="lt1"/>
                          </a:highlight>
                        </a:rPr>
                        <a:t>Vegetation: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50" b="1">
                          <a:solidFill>
                            <a:schemeClr val="accent6"/>
                          </a:solidFill>
                          <a:highlight>
                            <a:schemeClr val="lt1"/>
                          </a:highlight>
                        </a:rPr>
                        <a:t>#FEDD3A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9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50" b="1">
                          <a:solidFill>
                            <a:schemeClr val="lt2"/>
                          </a:solidFill>
                          <a:highlight>
                            <a:schemeClr val="lt1"/>
                          </a:highlight>
                        </a:rPr>
                        <a:t>Water: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50" b="1">
                          <a:solidFill>
                            <a:schemeClr val="accent6"/>
                          </a:solidFill>
                          <a:highlight>
                            <a:schemeClr val="lt1"/>
                          </a:highlight>
                        </a:rPr>
                        <a:t>#E2A929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9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50" b="1">
                          <a:solidFill>
                            <a:schemeClr val="lt2"/>
                          </a:solidFill>
                          <a:highlight>
                            <a:schemeClr val="lt1"/>
                          </a:highlight>
                        </a:rPr>
                        <a:t>Unlabeled: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50" b="1">
                          <a:solidFill>
                            <a:schemeClr val="accent6"/>
                          </a:solidFill>
                          <a:highlight>
                            <a:schemeClr val="lt1"/>
                          </a:highlight>
                        </a:rPr>
                        <a:t>#9B9B9B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674" name="Google Shape;3674;p100"/>
          <p:cNvSpPr/>
          <p:nvPr/>
        </p:nvSpPr>
        <p:spPr>
          <a:xfrm>
            <a:off x="6191250" y="3913150"/>
            <a:ext cx="2369100" cy="309600"/>
          </a:xfrm>
          <a:prstGeom prst="rect">
            <a:avLst/>
          </a:prstGeom>
          <a:solidFill>
            <a:srgbClr val="9B9B9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75" name="Google Shape;3675;p100"/>
          <p:cNvSpPr/>
          <p:nvPr/>
        </p:nvSpPr>
        <p:spPr>
          <a:xfrm>
            <a:off x="6191250" y="3315450"/>
            <a:ext cx="2369100" cy="309600"/>
          </a:xfrm>
          <a:prstGeom prst="rect">
            <a:avLst/>
          </a:prstGeom>
          <a:solidFill>
            <a:srgbClr val="E2A92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76" name="Google Shape;3676;p100"/>
          <p:cNvSpPr/>
          <p:nvPr/>
        </p:nvSpPr>
        <p:spPr>
          <a:xfrm>
            <a:off x="6191250" y="2717750"/>
            <a:ext cx="2369100" cy="309600"/>
          </a:xfrm>
          <a:prstGeom prst="rect">
            <a:avLst/>
          </a:prstGeom>
          <a:solidFill>
            <a:srgbClr val="FEDD3A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77" name="Google Shape;3677;p100"/>
          <p:cNvSpPr/>
          <p:nvPr/>
        </p:nvSpPr>
        <p:spPr>
          <a:xfrm>
            <a:off x="6191250" y="2120050"/>
            <a:ext cx="2369100" cy="309600"/>
          </a:xfrm>
          <a:prstGeom prst="rect">
            <a:avLst/>
          </a:prstGeom>
          <a:solidFill>
            <a:srgbClr val="6EC1E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78" name="Google Shape;3678;p100"/>
          <p:cNvSpPr/>
          <p:nvPr/>
        </p:nvSpPr>
        <p:spPr>
          <a:xfrm>
            <a:off x="6191250" y="1522350"/>
            <a:ext cx="2369100" cy="309600"/>
          </a:xfrm>
          <a:prstGeom prst="rect">
            <a:avLst/>
          </a:prstGeom>
          <a:solidFill>
            <a:srgbClr val="8429F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79" name="Google Shape;3679;p100"/>
          <p:cNvSpPr/>
          <p:nvPr/>
        </p:nvSpPr>
        <p:spPr>
          <a:xfrm>
            <a:off x="6191250" y="924650"/>
            <a:ext cx="2369100" cy="309600"/>
          </a:xfrm>
          <a:prstGeom prst="rect">
            <a:avLst/>
          </a:prstGeom>
          <a:solidFill>
            <a:srgbClr val="3C109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4" name="Google Shape;3684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425" y="996349"/>
            <a:ext cx="3899350" cy="315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5" name="Google Shape;3685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6475" y="996350"/>
            <a:ext cx="3899350" cy="3150801"/>
          </a:xfrm>
          <a:prstGeom prst="rect">
            <a:avLst/>
          </a:prstGeom>
          <a:noFill/>
          <a:ln>
            <a:noFill/>
          </a:ln>
        </p:spPr>
      </p:pic>
      <p:sp>
        <p:nvSpPr>
          <p:cNvPr id="3686" name="Google Shape;3686;p101"/>
          <p:cNvSpPr/>
          <p:nvPr/>
        </p:nvSpPr>
        <p:spPr>
          <a:xfrm>
            <a:off x="467606" y="5306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1" name="Google Shape;3691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375" y="697000"/>
            <a:ext cx="3899350" cy="386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2" name="Google Shape;3692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4400" y="697000"/>
            <a:ext cx="3899350" cy="3861425"/>
          </a:xfrm>
          <a:prstGeom prst="rect">
            <a:avLst/>
          </a:prstGeom>
          <a:noFill/>
          <a:ln>
            <a:noFill/>
          </a:ln>
        </p:spPr>
      </p:pic>
      <p:sp>
        <p:nvSpPr>
          <p:cNvPr id="3693" name="Google Shape;3693;p102"/>
          <p:cNvSpPr/>
          <p:nvPr/>
        </p:nvSpPr>
        <p:spPr>
          <a:xfrm>
            <a:off x="467606" y="3020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8" name="Google Shape;3698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6475" y="996350"/>
            <a:ext cx="3899350" cy="315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9" name="Google Shape;3699;p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675" y="625775"/>
            <a:ext cx="3899351" cy="389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0" name="Google Shape;3700;p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600" y="625775"/>
            <a:ext cx="4126423" cy="3891950"/>
          </a:xfrm>
          <a:prstGeom prst="rect">
            <a:avLst/>
          </a:prstGeom>
          <a:noFill/>
          <a:ln>
            <a:noFill/>
          </a:ln>
        </p:spPr>
      </p:pic>
      <p:sp>
        <p:nvSpPr>
          <p:cNvPr id="3701" name="Google Shape;3701;p103"/>
          <p:cNvSpPr/>
          <p:nvPr/>
        </p:nvSpPr>
        <p:spPr>
          <a:xfrm>
            <a:off x="467606" y="2258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6" name="Google Shape;3706;p104"/>
          <p:cNvSpPr/>
          <p:nvPr/>
        </p:nvSpPr>
        <p:spPr>
          <a:xfrm>
            <a:off x="678300" y="3642688"/>
            <a:ext cx="4777200" cy="686700"/>
          </a:xfrm>
          <a:prstGeom prst="rect">
            <a:avLst/>
          </a:prstGeom>
          <a:solidFill>
            <a:srgbClr val="1D1D1D"/>
          </a:solidFill>
          <a:ln w="9525" cap="flat" cmpd="sng">
            <a:solidFill>
              <a:srgbClr val="1D1D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707" name="Google Shape;3707;p104"/>
          <p:cNvSpPr txBox="1">
            <a:spLocks noGrp="1"/>
          </p:cNvSpPr>
          <p:nvPr>
            <p:ph type="subTitle" idx="1"/>
          </p:nvPr>
        </p:nvSpPr>
        <p:spPr>
          <a:xfrm>
            <a:off x="678300" y="1017400"/>
            <a:ext cx="77874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Importance:</a:t>
            </a:r>
            <a:r>
              <a:rPr lang="en" sz="2900" b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900" b="1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It's important for tasks like city planning, monitoring the environment, managing disasters, and guiding self-driving vehicles.</a:t>
            </a:r>
            <a:endParaRPr sz="2300"/>
          </a:p>
        </p:txBody>
      </p:sp>
      <p:pic>
        <p:nvPicPr>
          <p:cNvPr id="3708" name="Google Shape;3708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0178" y="2387548"/>
            <a:ext cx="2844975" cy="2107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09" name="Google Shape;3709;p104"/>
          <p:cNvGrpSpPr/>
          <p:nvPr/>
        </p:nvGrpSpPr>
        <p:grpSpPr>
          <a:xfrm>
            <a:off x="1320968" y="2553279"/>
            <a:ext cx="2844823" cy="1776133"/>
            <a:chOff x="1289641" y="962845"/>
            <a:chExt cx="5571529" cy="3710326"/>
          </a:xfrm>
        </p:grpSpPr>
        <p:sp>
          <p:nvSpPr>
            <p:cNvPr id="3710" name="Google Shape;3710;p104"/>
            <p:cNvSpPr/>
            <p:nvPr/>
          </p:nvSpPr>
          <p:spPr>
            <a:xfrm>
              <a:off x="3262634" y="1636647"/>
              <a:ext cx="1534920" cy="1350573"/>
            </a:xfrm>
            <a:custGeom>
              <a:avLst/>
              <a:gdLst/>
              <a:ahLst/>
              <a:cxnLst/>
              <a:rect l="l" t="t" r="r" b="b"/>
              <a:pathLst>
                <a:path w="22764" h="20030" extrusionOk="0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104"/>
            <p:cNvSpPr/>
            <p:nvPr/>
          </p:nvSpPr>
          <p:spPr>
            <a:xfrm>
              <a:off x="3262634" y="1506714"/>
              <a:ext cx="1534920" cy="1414090"/>
            </a:xfrm>
            <a:custGeom>
              <a:avLst/>
              <a:gdLst/>
              <a:ahLst/>
              <a:cxnLst/>
              <a:rect l="l" t="t" r="r" b="b"/>
              <a:pathLst>
                <a:path w="22764" h="20972" extrusionOk="0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104"/>
            <p:cNvSpPr/>
            <p:nvPr/>
          </p:nvSpPr>
          <p:spPr>
            <a:xfrm>
              <a:off x="4392582" y="1950858"/>
              <a:ext cx="531868" cy="450213"/>
            </a:xfrm>
            <a:custGeom>
              <a:avLst/>
              <a:gdLst/>
              <a:ahLst/>
              <a:cxnLst/>
              <a:rect l="l" t="t" r="r" b="b"/>
              <a:pathLst>
                <a:path w="7888" h="6677" extrusionOk="0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104"/>
            <p:cNvSpPr/>
            <p:nvPr/>
          </p:nvSpPr>
          <p:spPr>
            <a:xfrm>
              <a:off x="4295891" y="1772580"/>
              <a:ext cx="628559" cy="459316"/>
            </a:xfrm>
            <a:custGeom>
              <a:avLst/>
              <a:gdLst/>
              <a:ahLst/>
              <a:cxnLst/>
              <a:rect l="l" t="t" r="r" b="b"/>
              <a:pathLst>
                <a:path w="9322" h="6812" extrusionOk="0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104"/>
            <p:cNvSpPr/>
            <p:nvPr/>
          </p:nvSpPr>
          <p:spPr>
            <a:xfrm>
              <a:off x="4404651" y="1987134"/>
              <a:ext cx="151172" cy="117863"/>
            </a:xfrm>
            <a:custGeom>
              <a:avLst/>
              <a:gdLst/>
              <a:ahLst/>
              <a:cxnLst/>
              <a:rect l="l" t="t" r="r" b="b"/>
              <a:pathLst>
                <a:path w="2242" h="1748" extrusionOk="0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104"/>
            <p:cNvSpPr/>
            <p:nvPr/>
          </p:nvSpPr>
          <p:spPr>
            <a:xfrm>
              <a:off x="4446996" y="2089826"/>
              <a:ext cx="93724" cy="72552"/>
            </a:xfrm>
            <a:custGeom>
              <a:avLst/>
              <a:gdLst/>
              <a:ahLst/>
              <a:cxnLst/>
              <a:rect l="l" t="t" r="r" b="b"/>
              <a:pathLst>
                <a:path w="1390" h="1076" extrusionOk="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104"/>
            <p:cNvSpPr/>
            <p:nvPr/>
          </p:nvSpPr>
          <p:spPr>
            <a:xfrm>
              <a:off x="4187131" y="1687959"/>
              <a:ext cx="634560" cy="365659"/>
            </a:xfrm>
            <a:custGeom>
              <a:avLst/>
              <a:gdLst/>
              <a:ahLst/>
              <a:cxnLst/>
              <a:rect l="l" t="t" r="r" b="b"/>
              <a:pathLst>
                <a:path w="9411" h="5423" extrusionOk="0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104"/>
            <p:cNvSpPr/>
            <p:nvPr/>
          </p:nvSpPr>
          <p:spPr>
            <a:xfrm>
              <a:off x="3966576" y="1968996"/>
              <a:ext cx="220623" cy="268968"/>
            </a:xfrm>
            <a:custGeom>
              <a:avLst/>
              <a:gdLst/>
              <a:ahLst/>
              <a:cxnLst/>
              <a:rect l="l" t="t" r="r" b="b"/>
              <a:pathLst>
                <a:path w="3272" h="3989" extrusionOk="0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104"/>
            <p:cNvSpPr/>
            <p:nvPr/>
          </p:nvSpPr>
          <p:spPr>
            <a:xfrm>
              <a:off x="4093474" y="2376864"/>
              <a:ext cx="344487" cy="84689"/>
            </a:xfrm>
            <a:custGeom>
              <a:avLst/>
              <a:gdLst/>
              <a:ahLst/>
              <a:cxnLst/>
              <a:rect l="l" t="t" r="r" b="b"/>
              <a:pathLst>
                <a:path w="5109" h="1256" extrusionOk="0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104"/>
            <p:cNvSpPr/>
            <p:nvPr/>
          </p:nvSpPr>
          <p:spPr>
            <a:xfrm>
              <a:off x="4144854" y="2231828"/>
              <a:ext cx="293107" cy="193449"/>
            </a:xfrm>
            <a:custGeom>
              <a:avLst/>
              <a:gdLst/>
              <a:ahLst/>
              <a:cxnLst/>
              <a:rect l="l" t="t" r="r" b="b"/>
              <a:pathLst>
                <a:path w="4347" h="2869" extrusionOk="0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104"/>
            <p:cNvSpPr/>
            <p:nvPr/>
          </p:nvSpPr>
          <p:spPr>
            <a:xfrm>
              <a:off x="4072302" y="2053550"/>
              <a:ext cx="365659" cy="287106"/>
            </a:xfrm>
            <a:custGeom>
              <a:avLst/>
              <a:gdLst/>
              <a:ahLst/>
              <a:cxnLst/>
              <a:rect l="l" t="t" r="r" b="b"/>
              <a:pathLst>
                <a:path w="5423" h="4258" extrusionOk="0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104"/>
            <p:cNvSpPr/>
            <p:nvPr/>
          </p:nvSpPr>
          <p:spPr>
            <a:xfrm>
              <a:off x="4017955" y="1968996"/>
              <a:ext cx="317314" cy="281038"/>
            </a:xfrm>
            <a:custGeom>
              <a:avLst/>
              <a:gdLst/>
              <a:ahLst/>
              <a:cxnLst/>
              <a:rect l="l" t="t" r="r" b="b"/>
              <a:pathLst>
                <a:path w="4706" h="4168" extrusionOk="0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104"/>
            <p:cNvSpPr/>
            <p:nvPr/>
          </p:nvSpPr>
          <p:spPr>
            <a:xfrm>
              <a:off x="4087405" y="2340588"/>
              <a:ext cx="57516" cy="105861"/>
            </a:xfrm>
            <a:custGeom>
              <a:avLst/>
              <a:gdLst/>
              <a:ahLst/>
              <a:cxnLst/>
              <a:rect l="l" t="t" r="r" b="b"/>
              <a:pathLst>
                <a:path w="853" h="1570" extrusionOk="0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104"/>
            <p:cNvSpPr/>
            <p:nvPr/>
          </p:nvSpPr>
          <p:spPr>
            <a:xfrm>
              <a:off x="4039127" y="2243897"/>
              <a:ext cx="105794" cy="117931"/>
            </a:xfrm>
            <a:custGeom>
              <a:avLst/>
              <a:gdLst/>
              <a:ahLst/>
              <a:cxnLst/>
              <a:rect l="l" t="t" r="r" b="b"/>
              <a:pathLst>
                <a:path w="1569" h="1749" extrusionOk="0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104"/>
            <p:cNvSpPr/>
            <p:nvPr/>
          </p:nvSpPr>
          <p:spPr>
            <a:xfrm>
              <a:off x="3984714" y="2210656"/>
              <a:ext cx="108828" cy="60550"/>
            </a:xfrm>
            <a:custGeom>
              <a:avLst/>
              <a:gdLst/>
              <a:ahLst/>
              <a:cxnLst/>
              <a:rect l="l" t="t" r="r" b="b"/>
              <a:pathLst>
                <a:path w="1614" h="898" extrusionOk="0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104"/>
            <p:cNvSpPr/>
            <p:nvPr/>
          </p:nvSpPr>
          <p:spPr>
            <a:xfrm>
              <a:off x="3933334" y="2228794"/>
              <a:ext cx="175311" cy="247863"/>
            </a:xfrm>
            <a:custGeom>
              <a:avLst/>
              <a:gdLst/>
              <a:ahLst/>
              <a:cxnLst/>
              <a:rect l="l" t="t" r="r" b="b"/>
              <a:pathLst>
                <a:path w="2600" h="3676" extrusionOk="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104"/>
            <p:cNvSpPr/>
            <p:nvPr/>
          </p:nvSpPr>
          <p:spPr>
            <a:xfrm>
              <a:off x="1915030" y="2645764"/>
              <a:ext cx="1806922" cy="1060567"/>
            </a:xfrm>
            <a:custGeom>
              <a:avLst/>
              <a:gdLst/>
              <a:ahLst/>
              <a:cxnLst/>
              <a:rect l="l" t="t" r="r" b="b"/>
              <a:pathLst>
                <a:path w="26798" h="15729" extrusionOk="0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104"/>
            <p:cNvSpPr/>
            <p:nvPr/>
          </p:nvSpPr>
          <p:spPr>
            <a:xfrm>
              <a:off x="1606887" y="2240931"/>
              <a:ext cx="1979065" cy="1362710"/>
            </a:xfrm>
            <a:custGeom>
              <a:avLst/>
              <a:gdLst/>
              <a:ahLst/>
              <a:cxnLst/>
              <a:rect l="l" t="t" r="r" b="b"/>
              <a:pathLst>
                <a:path w="29351" h="20210" extrusionOk="0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104"/>
            <p:cNvSpPr/>
            <p:nvPr/>
          </p:nvSpPr>
          <p:spPr>
            <a:xfrm>
              <a:off x="1809304" y="2570246"/>
              <a:ext cx="1912648" cy="1102844"/>
            </a:xfrm>
            <a:custGeom>
              <a:avLst/>
              <a:gdLst/>
              <a:ahLst/>
              <a:cxnLst/>
              <a:rect l="l" t="t" r="r" b="b"/>
              <a:pathLst>
                <a:path w="28366" h="16356" extrusionOk="0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104"/>
            <p:cNvSpPr/>
            <p:nvPr/>
          </p:nvSpPr>
          <p:spPr>
            <a:xfrm>
              <a:off x="1606887" y="2056584"/>
              <a:ext cx="1791751" cy="1211672"/>
            </a:xfrm>
            <a:custGeom>
              <a:avLst/>
              <a:gdLst/>
              <a:ahLst/>
              <a:cxnLst/>
              <a:rect l="l" t="t" r="r" b="b"/>
              <a:pathLst>
                <a:path w="26573" h="17970" extrusionOk="0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104"/>
            <p:cNvSpPr/>
            <p:nvPr/>
          </p:nvSpPr>
          <p:spPr>
            <a:xfrm>
              <a:off x="1588749" y="2038446"/>
              <a:ext cx="1809889" cy="1048498"/>
            </a:xfrm>
            <a:custGeom>
              <a:avLst/>
              <a:gdLst/>
              <a:ahLst/>
              <a:cxnLst/>
              <a:rect l="l" t="t" r="r" b="b"/>
              <a:pathLst>
                <a:path w="26842" h="15550" extrusionOk="0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104"/>
            <p:cNvSpPr/>
            <p:nvPr/>
          </p:nvSpPr>
          <p:spPr>
            <a:xfrm>
              <a:off x="1588749" y="3065769"/>
              <a:ext cx="353590" cy="640561"/>
            </a:xfrm>
            <a:custGeom>
              <a:avLst/>
              <a:gdLst/>
              <a:ahLst/>
              <a:cxnLst/>
              <a:rect l="l" t="t" r="r" b="b"/>
              <a:pathLst>
                <a:path w="5244" h="9500" extrusionOk="0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104"/>
            <p:cNvSpPr/>
            <p:nvPr/>
          </p:nvSpPr>
          <p:spPr>
            <a:xfrm>
              <a:off x="5135834" y="2337554"/>
              <a:ext cx="187448" cy="199518"/>
            </a:xfrm>
            <a:custGeom>
              <a:avLst/>
              <a:gdLst/>
              <a:ahLst/>
              <a:cxnLst/>
              <a:rect l="l" t="t" r="r" b="b"/>
              <a:pathLst>
                <a:path w="2780" h="2959" extrusionOk="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104"/>
            <p:cNvSpPr/>
            <p:nvPr/>
          </p:nvSpPr>
          <p:spPr>
            <a:xfrm>
              <a:off x="5075419" y="2222793"/>
              <a:ext cx="247863" cy="205519"/>
            </a:xfrm>
            <a:custGeom>
              <a:avLst/>
              <a:gdLst/>
              <a:ahLst/>
              <a:cxnLst/>
              <a:rect l="l" t="t" r="r" b="b"/>
              <a:pathLst>
                <a:path w="3676" h="3048" extrusionOk="0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104"/>
            <p:cNvSpPr/>
            <p:nvPr/>
          </p:nvSpPr>
          <p:spPr>
            <a:xfrm>
              <a:off x="5002935" y="2168379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104"/>
            <p:cNvSpPr/>
            <p:nvPr/>
          </p:nvSpPr>
          <p:spPr>
            <a:xfrm>
              <a:off x="4936451" y="2259001"/>
              <a:ext cx="229658" cy="317314"/>
            </a:xfrm>
            <a:custGeom>
              <a:avLst/>
              <a:gdLst/>
              <a:ahLst/>
              <a:cxnLst/>
              <a:rect l="l" t="t" r="r" b="b"/>
              <a:pathLst>
                <a:path w="3406" h="4706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104"/>
            <p:cNvSpPr/>
            <p:nvPr/>
          </p:nvSpPr>
          <p:spPr>
            <a:xfrm>
              <a:off x="5401768" y="2488659"/>
              <a:ext cx="187381" cy="202485"/>
            </a:xfrm>
            <a:custGeom>
              <a:avLst/>
              <a:gdLst/>
              <a:ahLst/>
              <a:cxnLst/>
              <a:rect l="l" t="t" r="r" b="b"/>
              <a:pathLst>
                <a:path w="2779" h="3003" extrusionOk="0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104"/>
            <p:cNvSpPr/>
            <p:nvPr/>
          </p:nvSpPr>
          <p:spPr>
            <a:xfrm>
              <a:off x="5338318" y="2373830"/>
              <a:ext cx="250830" cy="208553"/>
            </a:xfrm>
            <a:custGeom>
              <a:avLst/>
              <a:gdLst/>
              <a:ahLst/>
              <a:cxnLst/>
              <a:rect l="l" t="t" r="r" b="b"/>
              <a:pathLst>
                <a:path w="3720" h="3093" extrusionOk="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104"/>
            <p:cNvSpPr/>
            <p:nvPr/>
          </p:nvSpPr>
          <p:spPr>
            <a:xfrm>
              <a:off x="5268801" y="2319483"/>
              <a:ext cx="253865" cy="145037"/>
            </a:xfrm>
            <a:custGeom>
              <a:avLst/>
              <a:gdLst/>
              <a:ahLst/>
              <a:cxnLst/>
              <a:rect l="l" t="t" r="r" b="b"/>
              <a:pathLst>
                <a:path w="3765" h="2151" extrusionOk="0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104"/>
            <p:cNvSpPr/>
            <p:nvPr/>
          </p:nvSpPr>
          <p:spPr>
            <a:xfrm>
              <a:off x="5202317" y="2410106"/>
              <a:ext cx="226691" cy="317314"/>
            </a:xfrm>
            <a:custGeom>
              <a:avLst/>
              <a:gdLst/>
              <a:ahLst/>
              <a:cxnLst/>
              <a:rect l="l" t="t" r="r" b="b"/>
              <a:pathLst>
                <a:path w="3362" h="4706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104"/>
            <p:cNvSpPr/>
            <p:nvPr/>
          </p:nvSpPr>
          <p:spPr>
            <a:xfrm>
              <a:off x="5135834" y="2035412"/>
              <a:ext cx="187448" cy="199518"/>
            </a:xfrm>
            <a:custGeom>
              <a:avLst/>
              <a:gdLst/>
              <a:ahLst/>
              <a:cxnLst/>
              <a:rect l="l" t="t" r="r" b="b"/>
              <a:pathLst>
                <a:path w="2780" h="2959" extrusionOk="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104"/>
            <p:cNvSpPr/>
            <p:nvPr/>
          </p:nvSpPr>
          <p:spPr>
            <a:xfrm>
              <a:off x="5075419" y="1920651"/>
              <a:ext cx="247863" cy="205519"/>
            </a:xfrm>
            <a:custGeom>
              <a:avLst/>
              <a:gdLst/>
              <a:ahLst/>
              <a:cxnLst/>
              <a:rect l="l" t="t" r="r" b="b"/>
              <a:pathLst>
                <a:path w="3676" h="3048" extrusionOk="0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104"/>
            <p:cNvSpPr/>
            <p:nvPr/>
          </p:nvSpPr>
          <p:spPr>
            <a:xfrm>
              <a:off x="5002935" y="1866237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104"/>
            <p:cNvSpPr/>
            <p:nvPr/>
          </p:nvSpPr>
          <p:spPr>
            <a:xfrm>
              <a:off x="4936451" y="1956859"/>
              <a:ext cx="229658" cy="317314"/>
            </a:xfrm>
            <a:custGeom>
              <a:avLst/>
              <a:gdLst/>
              <a:ahLst/>
              <a:cxnLst/>
              <a:rect l="l" t="t" r="r" b="b"/>
              <a:pathLst>
                <a:path w="3406" h="4706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104"/>
            <p:cNvSpPr/>
            <p:nvPr/>
          </p:nvSpPr>
          <p:spPr>
            <a:xfrm>
              <a:off x="5401768" y="2186517"/>
              <a:ext cx="187381" cy="202485"/>
            </a:xfrm>
            <a:custGeom>
              <a:avLst/>
              <a:gdLst/>
              <a:ahLst/>
              <a:cxnLst/>
              <a:rect l="l" t="t" r="r" b="b"/>
              <a:pathLst>
                <a:path w="2779" h="3003" extrusionOk="0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104"/>
            <p:cNvSpPr/>
            <p:nvPr/>
          </p:nvSpPr>
          <p:spPr>
            <a:xfrm>
              <a:off x="5338318" y="2071688"/>
              <a:ext cx="250830" cy="208553"/>
            </a:xfrm>
            <a:custGeom>
              <a:avLst/>
              <a:gdLst/>
              <a:ahLst/>
              <a:cxnLst/>
              <a:rect l="l" t="t" r="r" b="b"/>
              <a:pathLst>
                <a:path w="3720" h="3093" extrusionOk="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104"/>
            <p:cNvSpPr/>
            <p:nvPr/>
          </p:nvSpPr>
          <p:spPr>
            <a:xfrm>
              <a:off x="5268801" y="2017341"/>
              <a:ext cx="253865" cy="145037"/>
            </a:xfrm>
            <a:custGeom>
              <a:avLst/>
              <a:gdLst/>
              <a:ahLst/>
              <a:cxnLst/>
              <a:rect l="l" t="t" r="r" b="b"/>
              <a:pathLst>
                <a:path w="3765" h="2151" extrusionOk="0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104"/>
            <p:cNvSpPr/>
            <p:nvPr/>
          </p:nvSpPr>
          <p:spPr>
            <a:xfrm>
              <a:off x="5202317" y="2107964"/>
              <a:ext cx="226691" cy="317314"/>
            </a:xfrm>
            <a:custGeom>
              <a:avLst/>
              <a:gdLst/>
              <a:ahLst/>
              <a:cxnLst/>
              <a:rect l="l" t="t" r="r" b="b"/>
              <a:pathLst>
                <a:path w="3362" h="4706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104"/>
            <p:cNvSpPr/>
            <p:nvPr/>
          </p:nvSpPr>
          <p:spPr>
            <a:xfrm>
              <a:off x="3721882" y="2533970"/>
              <a:ext cx="661733" cy="809804"/>
            </a:xfrm>
            <a:custGeom>
              <a:avLst/>
              <a:gdLst/>
              <a:ahLst/>
              <a:cxnLst/>
              <a:rect l="l" t="t" r="r" b="b"/>
              <a:pathLst>
                <a:path w="9814" h="12010" extrusionOk="0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104"/>
            <p:cNvSpPr/>
            <p:nvPr/>
          </p:nvSpPr>
          <p:spPr>
            <a:xfrm>
              <a:off x="3776228" y="2618591"/>
              <a:ext cx="549939" cy="673803"/>
            </a:xfrm>
            <a:custGeom>
              <a:avLst/>
              <a:gdLst/>
              <a:ahLst/>
              <a:cxnLst/>
              <a:rect l="l" t="t" r="r" b="b"/>
              <a:pathLst>
                <a:path w="8156" h="9993" extrusionOk="0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104"/>
            <p:cNvSpPr/>
            <p:nvPr/>
          </p:nvSpPr>
          <p:spPr>
            <a:xfrm>
              <a:off x="1942271" y="2920733"/>
              <a:ext cx="2441347" cy="1411055"/>
            </a:xfrm>
            <a:custGeom>
              <a:avLst/>
              <a:gdLst/>
              <a:ahLst/>
              <a:cxnLst/>
              <a:rect l="l" t="t" r="r" b="b"/>
              <a:pathLst>
                <a:path w="36207" h="20927" extrusionOk="0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104"/>
            <p:cNvSpPr/>
            <p:nvPr/>
          </p:nvSpPr>
          <p:spPr>
            <a:xfrm>
              <a:off x="1963375" y="2666937"/>
              <a:ext cx="1791751" cy="1302295"/>
            </a:xfrm>
            <a:custGeom>
              <a:avLst/>
              <a:gdLst/>
              <a:ahLst/>
              <a:cxnLst/>
              <a:rect l="l" t="t" r="r" b="b"/>
              <a:pathLst>
                <a:path w="26573" h="19314" extrusionOk="0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104"/>
            <p:cNvSpPr/>
            <p:nvPr/>
          </p:nvSpPr>
          <p:spPr>
            <a:xfrm>
              <a:off x="1942271" y="2645764"/>
              <a:ext cx="1812856" cy="1048498"/>
            </a:xfrm>
            <a:custGeom>
              <a:avLst/>
              <a:gdLst/>
              <a:ahLst/>
              <a:cxnLst/>
              <a:rect l="l" t="t" r="r" b="b"/>
              <a:pathLst>
                <a:path w="26886" h="15550" extrusionOk="0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104"/>
            <p:cNvSpPr/>
            <p:nvPr/>
          </p:nvSpPr>
          <p:spPr>
            <a:xfrm>
              <a:off x="3504293" y="3189633"/>
              <a:ext cx="148138" cy="232692"/>
            </a:xfrm>
            <a:custGeom>
              <a:avLst/>
              <a:gdLst/>
              <a:ahLst/>
              <a:cxnLst/>
              <a:rect l="l" t="t" r="r" b="b"/>
              <a:pathLst>
                <a:path w="2197" h="3451" extrusionOk="0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104"/>
            <p:cNvSpPr/>
            <p:nvPr/>
          </p:nvSpPr>
          <p:spPr>
            <a:xfrm>
              <a:off x="3613054" y="3189633"/>
              <a:ext cx="259933" cy="232692"/>
            </a:xfrm>
            <a:custGeom>
              <a:avLst/>
              <a:gdLst/>
              <a:ahLst/>
              <a:cxnLst/>
              <a:rect l="l" t="t" r="r" b="b"/>
              <a:pathLst>
                <a:path w="3855" h="3451" extrusionOk="0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104"/>
            <p:cNvSpPr/>
            <p:nvPr/>
          </p:nvSpPr>
          <p:spPr>
            <a:xfrm>
              <a:off x="3767193" y="3189633"/>
              <a:ext cx="105794" cy="232692"/>
            </a:xfrm>
            <a:custGeom>
              <a:avLst/>
              <a:gdLst/>
              <a:ahLst/>
              <a:cxnLst/>
              <a:rect l="l" t="t" r="r" b="b"/>
              <a:pathLst>
                <a:path w="1569" h="3451" extrusionOk="0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104"/>
            <p:cNvSpPr/>
            <p:nvPr/>
          </p:nvSpPr>
          <p:spPr>
            <a:xfrm>
              <a:off x="3504293" y="3038529"/>
              <a:ext cx="368694" cy="214622"/>
            </a:xfrm>
            <a:custGeom>
              <a:avLst/>
              <a:gdLst/>
              <a:ahLst/>
              <a:cxnLst/>
              <a:rect l="l" t="t" r="r" b="b"/>
              <a:pathLst>
                <a:path w="5468" h="3183" extrusionOk="0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104"/>
            <p:cNvSpPr/>
            <p:nvPr/>
          </p:nvSpPr>
          <p:spPr>
            <a:xfrm>
              <a:off x="3528500" y="3159426"/>
              <a:ext cx="126966" cy="72552"/>
            </a:xfrm>
            <a:custGeom>
              <a:avLst/>
              <a:gdLst/>
              <a:ahLst/>
              <a:cxnLst/>
              <a:rect l="l" t="t" r="r" b="b"/>
              <a:pathLst>
                <a:path w="1883" h="1076" extrusionOk="0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104"/>
            <p:cNvSpPr/>
            <p:nvPr/>
          </p:nvSpPr>
          <p:spPr>
            <a:xfrm>
              <a:off x="3622157" y="3159426"/>
              <a:ext cx="226691" cy="72552"/>
            </a:xfrm>
            <a:custGeom>
              <a:avLst/>
              <a:gdLst/>
              <a:ahLst/>
              <a:cxnLst/>
              <a:rect l="l" t="t" r="r" b="b"/>
              <a:pathLst>
                <a:path w="3362" h="1076" extrusionOk="0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104"/>
            <p:cNvSpPr/>
            <p:nvPr/>
          </p:nvSpPr>
          <p:spPr>
            <a:xfrm>
              <a:off x="3755056" y="3159426"/>
              <a:ext cx="93792" cy="72552"/>
            </a:xfrm>
            <a:custGeom>
              <a:avLst/>
              <a:gdLst/>
              <a:ahLst/>
              <a:cxnLst/>
              <a:rect l="l" t="t" r="r" b="b"/>
              <a:pathLst>
                <a:path w="1391" h="1076" extrusionOk="0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104"/>
            <p:cNvSpPr/>
            <p:nvPr/>
          </p:nvSpPr>
          <p:spPr>
            <a:xfrm>
              <a:off x="3528500" y="3029493"/>
              <a:ext cx="320348" cy="184347"/>
            </a:xfrm>
            <a:custGeom>
              <a:avLst/>
              <a:gdLst/>
              <a:ahLst/>
              <a:cxnLst/>
              <a:rect l="l" t="t" r="r" b="b"/>
              <a:pathLst>
                <a:path w="4751" h="2734" extrusionOk="0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104"/>
            <p:cNvSpPr/>
            <p:nvPr/>
          </p:nvSpPr>
          <p:spPr>
            <a:xfrm>
              <a:off x="3604019" y="3077839"/>
              <a:ext cx="148138" cy="93724"/>
            </a:xfrm>
            <a:custGeom>
              <a:avLst/>
              <a:gdLst/>
              <a:ahLst/>
              <a:cxnLst/>
              <a:rect l="l" t="t" r="r" b="b"/>
              <a:pathLst>
                <a:path w="2197" h="1390" extrusionOk="0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104"/>
            <p:cNvSpPr/>
            <p:nvPr/>
          </p:nvSpPr>
          <p:spPr>
            <a:xfrm>
              <a:off x="3604019" y="3035494"/>
              <a:ext cx="30275" cy="96758"/>
            </a:xfrm>
            <a:custGeom>
              <a:avLst/>
              <a:gdLst/>
              <a:ahLst/>
              <a:cxnLst/>
              <a:rect l="l" t="t" r="r" b="b"/>
              <a:pathLst>
                <a:path w="449" h="1435" extrusionOk="0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104"/>
            <p:cNvSpPr/>
            <p:nvPr/>
          </p:nvSpPr>
          <p:spPr>
            <a:xfrm>
              <a:off x="3604019" y="2981148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104"/>
            <p:cNvSpPr/>
            <p:nvPr/>
          </p:nvSpPr>
          <p:spPr>
            <a:xfrm>
              <a:off x="3628158" y="2972045"/>
              <a:ext cx="51447" cy="30342"/>
            </a:xfrm>
            <a:custGeom>
              <a:avLst/>
              <a:gdLst/>
              <a:ahLst/>
              <a:cxnLst/>
              <a:rect l="l" t="t" r="r" b="b"/>
              <a:pathLst>
                <a:path w="763" h="450" extrusionOk="0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104"/>
            <p:cNvSpPr/>
            <p:nvPr/>
          </p:nvSpPr>
          <p:spPr>
            <a:xfrm>
              <a:off x="3622157" y="2981148"/>
              <a:ext cx="84622" cy="151105"/>
            </a:xfrm>
            <a:custGeom>
              <a:avLst/>
              <a:gdLst/>
              <a:ahLst/>
              <a:cxnLst/>
              <a:rect l="l" t="t" r="r" b="b"/>
              <a:pathLst>
                <a:path w="1255" h="2241" extrusionOk="0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104"/>
            <p:cNvSpPr/>
            <p:nvPr/>
          </p:nvSpPr>
          <p:spPr>
            <a:xfrm>
              <a:off x="3770227" y="2748524"/>
              <a:ext cx="27241" cy="51380"/>
            </a:xfrm>
            <a:custGeom>
              <a:avLst/>
              <a:gdLst/>
              <a:ahLst/>
              <a:cxnLst/>
              <a:rect l="l" t="t" r="r" b="b"/>
              <a:pathLst>
                <a:path w="404" h="762" extrusionOk="0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104"/>
            <p:cNvSpPr/>
            <p:nvPr/>
          </p:nvSpPr>
          <p:spPr>
            <a:xfrm>
              <a:off x="3770227" y="2694110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104"/>
            <p:cNvSpPr/>
            <p:nvPr/>
          </p:nvSpPr>
          <p:spPr>
            <a:xfrm>
              <a:off x="3794366" y="2685075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104"/>
            <p:cNvSpPr/>
            <p:nvPr/>
          </p:nvSpPr>
          <p:spPr>
            <a:xfrm>
              <a:off x="3785331" y="2694110"/>
              <a:ext cx="84622" cy="120898"/>
            </a:xfrm>
            <a:custGeom>
              <a:avLst/>
              <a:gdLst/>
              <a:ahLst/>
              <a:cxnLst/>
              <a:rect l="l" t="t" r="r" b="b"/>
              <a:pathLst>
                <a:path w="1255" h="1793" extrusionOk="0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104"/>
            <p:cNvSpPr/>
            <p:nvPr/>
          </p:nvSpPr>
          <p:spPr>
            <a:xfrm>
              <a:off x="3830642" y="2814940"/>
              <a:ext cx="51380" cy="9170"/>
            </a:xfrm>
            <a:custGeom>
              <a:avLst/>
              <a:gdLst/>
              <a:ahLst/>
              <a:cxnLst/>
              <a:rect l="l" t="t" r="r" b="b"/>
              <a:pathLst>
                <a:path w="762" h="136" extrusionOk="0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104"/>
            <p:cNvSpPr/>
            <p:nvPr/>
          </p:nvSpPr>
          <p:spPr>
            <a:xfrm>
              <a:off x="3818505" y="2805904"/>
              <a:ext cx="72619" cy="15171"/>
            </a:xfrm>
            <a:custGeom>
              <a:avLst/>
              <a:gdLst/>
              <a:ahLst/>
              <a:cxnLst/>
              <a:rect l="l" t="t" r="r" b="b"/>
              <a:pathLst>
                <a:path w="1077" h="225" extrusionOk="0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104"/>
            <p:cNvSpPr/>
            <p:nvPr/>
          </p:nvSpPr>
          <p:spPr>
            <a:xfrm>
              <a:off x="3800435" y="2769628"/>
              <a:ext cx="108828" cy="45379"/>
            </a:xfrm>
            <a:custGeom>
              <a:avLst/>
              <a:gdLst/>
              <a:ahLst/>
              <a:cxnLst/>
              <a:rect l="l" t="t" r="r" b="b"/>
              <a:pathLst>
                <a:path w="1614" h="673" extrusionOk="0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104"/>
            <p:cNvSpPr/>
            <p:nvPr/>
          </p:nvSpPr>
          <p:spPr>
            <a:xfrm>
              <a:off x="3800435" y="2751490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104"/>
            <p:cNvSpPr/>
            <p:nvPr/>
          </p:nvSpPr>
          <p:spPr>
            <a:xfrm>
              <a:off x="3803401" y="2721283"/>
              <a:ext cx="102827" cy="57516"/>
            </a:xfrm>
            <a:custGeom>
              <a:avLst/>
              <a:gdLst/>
              <a:ahLst/>
              <a:cxnLst/>
              <a:rect l="l" t="t" r="r" b="b"/>
              <a:pathLst>
                <a:path w="1525" h="853" extrusionOk="0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104"/>
            <p:cNvSpPr/>
            <p:nvPr/>
          </p:nvSpPr>
          <p:spPr>
            <a:xfrm>
              <a:off x="3818505" y="2718249"/>
              <a:ext cx="75654" cy="39378"/>
            </a:xfrm>
            <a:custGeom>
              <a:avLst/>
              <a:gdLst/>
              <a:ahLst/>
              <a:cxnLst/>
              <a:rect l="l" t="t" r="r" b="b"/>
              <a:pathLst>
                <a:path w="1122" h="584" extrusionOk="0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104"/>
            <p:cNvSpPr/>
            <p:nvPr/>
          </p:nvSpPr>
          <p:spPr>
            <a:xfrm>
              <a:off x="3833609" y="2718249"/>
              <a:ext cx="42412" cy="21240"/>
            </a:xfrm>
            <a:custGeom>
              <a:avLst/>
              <a:gdLst/>
              <a:ahLst/>
              <a:cxnLst/>
              <a:rect l="l" t="t" r="r" b="b"/>
              <a:pathLst>
                <a:path w="629" h="315" extrusionOk="0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104"/>
            <p:cNvSpPr/>
            <p:nvPr/>
          </p:nvSpPr>
          <p:spPr>
            <a:xfrm>
              <a:off x="3842711" y="2715282"/>
              <a:ext cx="24206" cy="12137"/>
            </a:xfrm>
            <a:custGeom>
              <a:avLst/>
              <a:gdLst/>
              <a:ahLst/>
              <a:cxnLst/>
              <a:rect l="l" t="t" r="r" b="b"/>
              <a:pathLst>
                <a:path w="359" h="180" extrusionOk="0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104"/>
            <p:cNvSpPr/>
            <p:nvPr/>
          </p:nvSpPr>
          <p:spPr>
            <a:xfrm>
              <a:off x="3661399" y="3098944"/>
              <a:ext cx="51447" cy="6136"/>
            </a:xfrm>
            <a:custGeom>
              <a:avLst/>
              <a:gdLst/>
              <a:ahLst/>
              <a:cxnLst/>
              <a:rect l="l" t="t" r="r" b="b"/>
              <a:pathLst>
                <a:path w="763" h="91" extrusionOk="0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104"/>
            <p:cNvSpPr/>
            <p:nvPr/>
          </p:nvSpPr>
          <p:spPr>
            <a:xfrm>
              <a:off x="3652364" y="3089908"/>
              <a:ext cx="72552" cy="15171"/>
            </a:xfrm>
            <a:custGeom>
              <a:avLst/>
              <a:gdLst/>
              <a:ahLst/>
              <a:cxnLst/>
              <a:rect l="l" t="t" r="r" b="b"/>
              <a:pathLst>
                <a:path w="1076" h="225" extrusionOk="0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104"/>
            <p:cNvSpPr/>
            <p:nvPr/>
          </p:nvSpPr>
          <p:spPr>
            <a:xfrm>
              <a:off x="3634226" y="3050598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104"/>
            <p:cNvSpPr/>
            <p:nvPr/>
          </p:nvSpPr>
          <p:spPr>
            <a:xfrm>
              <a:off x="3634226" y="3032528"/>
              <a:ext cx="108828" cy="51380"/>
            </a:xfrm>
            <a:custGeom>
              <a:avLst/>
              <a:gdLst/>
              <a:ahLst/>
              <a:cxnLst/>
              <a:rect l="l" t="t" r="r" b="b"/>
              <a:pathLst>
                <a:path w="1614" h="762" extrusionOk="0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104"/>
            <p:cNvSpPr/>
            <p:nvPr/>
          </p:nvSpPr>
          <p:spPr>
            <a:xfrm>
              <a:off x="3637260" y="3005287"/>
              <a:ext cx="99793" cy="57516"/>
            </a:xfrm>
            <a:custGeom>
              <a:avLst/>
              <a:gdLst/>
              <a:ahLst/>
              <a:cxnLst/>
              <a:rect l="l" t="t" r="r" b="b"/>
              <a:pathLst>
                <a:path w="1480" h="853" extrusionOk="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104"/>
            <p:cNvSpPr/>
            <p:nvPr/>
          </p:nvSpPr>
          <p:spPr>
            <a:xfrm>
              <a:off x="3649330" y="3002320"/>
              <a:ext cx="75586" cy="39310"/>
            </a:xfrm>
            <a:custGeom>
              <a:avLst/>
              <a:gdLst/>
              <a:ahLst/>
              <a:cxnLst/>
              <a:rect l="l" t="t" r="r" b="b"/>
              <a:pathLst>
                <a:path w="1121" h="583" extrusionOk="0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104"/>
            <p:cNvSpPr/>
            <p:nvPr/>
          </p:nvSpPr>
          <p:spPr>
            <a:xfrm>
              <a:off x="3667468" y="2999286"/>
              <a:ext cx="42344" cy="21172"/>
            </a:xfrm>
            <a:custGeom>
              <a:avLst/>
              <a:gdLst/>
              <a:ahLst/>
              <a:cxnLst/>
              <a:rect l="l" t="t" r="r" b="b"/>
              <a:pathLst>
                <a:path w="628" h="314" extrusionOk="0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104"/>
            <p:cNvSpPr/>
            <p:nvPr/>
          </p:nvSpPr>
          <p:spPr>
            <a:xfrm>
              <a:off x="3676503" y="2996252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104"/>
            <p:cNvSpPr/>
            <p:nvPr/>
          </p:nvSpPr>
          <p:spPr>
            <a:xfrm>
              <a:off x="3700709" y="2796802"/>
              <a:ext cx="151105" cy="229725"/>
            </a:xfrm>
            <a:custGeom>
              <a:avLst/>
              <a:gdLst/>
              <a:ahLst/>
              <a:cxnLst/>
              <a:rect l="l" t="t" r="r" b="b"/>
              <a:pathLst>
                <a:path w="2241" h="3407" extrusionOk="0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104"/>
            <p:cNvSpPr/>
            <p:nvPr/>
          </p:nvSpPr>
          <p:spPr>
            <a:xfrm>
              <a:off x="3679537" y="2787766"/>
              <a:ext cx="145104" cy="223657"/>
            </a:xfrm>
            <a:custGeom>
              <a:avLst/>
              <a:gdLst/>
              <a:ahLst/>
              <a:cxnLst/>
              <a:rect l="l" t="t" r="r" b="b"/>
              <a:pathLst>
                <a:path w="2152" h="3317" extrusionOk="0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104"/>
            <p:cNvSpPr/>
            <p:nvPr/>
          </p:nvSpPr>
          <p:spPr>
            <a:xfrm>
              <a:off x="3724848" y="2811973"/>
              <a:ext cx="142070" cy="223590"/>
            </a:xfrm>
            <a:custGeom>
              <a:avLst/>
              <a:gdLst/>
              <a:ahLst/>
              <a:cxnLst/>
              <a:rect l="l" t="t" r="r" b="b"/>
              <a:pathLst>
                <a:path w="2107" h="3316" extrusionOk="0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104"/>
            <p:cNvSpPr/>
            <p:nvPr/>
          </p:nvSpPr>
          <p:spPr>
            <a:xfrm>
              <a:off x="3631192" y="2663902"/>
              <a:ext cx="205519" cy="126966"/>
            </a:xfrm>
            <a:custGeom>
              <a:avLst/>
              <a:gdLst/>
              <a:ahLst/>
              <a:cxnLst/>
              <a:rect l="l" t="t" r="r" b="b"/>
              <a:pathLst>
                <a:path w="3048" h="1883" extrusionOk="0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104"/>
            <p:cNvSpPr/>
            <p:nvPr/>
          </p:nvSpPr>
          <p:spPr>
            <a:xfrm>
              <a:off x="3655398" y="2618591"/>
              <a:ext cx="199451" cy="160208"/>
            </a:xfrm>
            <a:custGeom>
              <a:avLst/>
              <a:gdLst/>
              <a:ahLst/>
              <a:cxnLst/>
              <a:rect l="l" t="t" r="r" b="b"/>
              <a:pathLst>
                <a:path w="2958" h="2376" extrusionOk="0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104"/>
            <p:cNvSpPr/>
            <p:nvPr/>
          </p:nvSpPr>
          <p:spPr>
            <a:xfrm>
              <a:off x="3670502" y="2618591"/>
              <a:ext cx="184347" cy="132967"/>
            </a:xfrm>
            <a:custGeom>
              <a:avLst/>
              <a:gdLst/>
              <a:ahLst/>
              <a:cxnLst/>
              <a:rect l="l" t="t" r="r" b="b"/>
              <a:pathLst>
                <a:path w="2734" h="1972" extrusionOk="0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104"/>
            <p:cNvSpPr/>
            <p:nvPr/>
          </p:nvSpPr>
          <p:spPr>
            <a:xfrm>
              <a:off x="3610087" y="2603487"/>
              <a:ext cx="60482" cy="81655"/>
            </a:xfrm>
            <a:custGeom>
              <a:avLst/>
              <a:gdLst/>
              <a:ahLst/>
              <a:cxnLst/>
              <a:rect l="l" t="t" r="r" b="b"/>
              <a:pathLst>
                <a:path w="897" h="1211" extrusionOk="0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104"/>
            <p:cNvSpPr/>
            <p:nvPr/>
          </p:nvSpPr>
          <p:spPr>
            <a:xfrm>
              <a:off x="3836643" y="2787766"/>
              <a:ext cx="30275" cy="51447"/>
            </a:xfrm>
            <a:custGeom>
              <a:avLst/>
              <a:gdLst/>
              <a:ahLst/>
              <a:cxnLst/>
              <a:rect l="l" t="t" r="r" b="b"/>
              <a:pathLst>
                <a:path w="449" h="763" extrusionOk="0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104"/>
            <p:cNvSpPr/>
            <p:nvPr/>
          </p:nvSpPr>
          <p:spPr>
            <a:xfrm>
              <a:off x="3836643" y="2733353"/>
              <a:ext cx="75654" cy="63517"/>
            </a:xfrm>
            <a:custGeom>
              <a:avLst/>
              <a:gdLst/>
              <a:ahLst/>
              <a:cxnLst/>
              <a:rect l="l" t="t" r="r" b="b"/>
              <a:pathLst>
                <a:path w="1122" h="942" extrusionOk="0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104"/>
            <p:cNvSpPr/>
            <p:nvPr/>
          </p:nvSpPr>
          <p:spPr>
            <a:xfrm>
              <a:off x="3860849" y="2724317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104"/>
            <p:cNvSpPr/>
            <p:nvPr/>
          </p:nvSpPr>
          <p:spPr>
            <a:xfrm>
              <a:off x="3854781" y="2733353"/>
              <a:ext cx="84689" cy="120965"/>
            </a:xfrm>
            <a:custGeom>
              <a:avLst/>
              <a:gdLst/>
              <a:ahLst/>
              <a:cxnLst/>
              <a:rect l="l" t="t" r="r" b="b"/>
              <a:pathLst>
                <a:path w="1256" h="1794" extrusionOk="0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104"/>
            <p:cNvSpPr/>
            <p:nvPr/>
          </p:nvSpPr>
          <p:spPr>
            <a:xfrm>
              <a:off x="3875953" y="2796802"/>
              <a:ext cx="12137" cy="24274"/>
            </a:xfrm>
            <a:custGeom>
              <a:avLst/>
              <a:gdLst/>
              <a:ahLst/>
              <a:cxnLst/>
              <a:rect l="l" t="t" r="r" b="b"/>
              <a:pathLst>
                <a:path w="180" h="360" extrusionOk="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104"/>
            <p:cNvSpPr/>
            <p:nvPr/>
          </p:nvSpPr>
          <p:spPr>
            <a:xfrm>
              <a:off x="3875953" y="2769628"/>
              <a:ext cx="36343" cy="3027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104"/>
            <p:cNvSpPr/>
            <p:nvPr/>
          </p:nvSpPr>
          <p:spPr>
            <a:xfrm>
              <a:off x="3888023" y="276362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104"/>
            <p:cNvSpPr/>
            <p:nvPr/>
          </p:nvSpPr>
          <p:spPr>
            <a:xfrm>
              <a:off x="3881954" y="2769628"/>
              <a:ext cx="42412" cy="57516"/>
            </a:xfrm>
            <a:custGeom>
              <a:avLst/>
              <a:gdLst/>
              <a:ahLst/>
              <a:cxnLst/>
              <a:rect l="l" t="t" r="r" b="b"/>
              <a:pathLst>
                <a:path w="629" h="853" extrusionOk="0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104"/>
            <p:cNvSpPr/>
            <p:nvPr/>
          </p:nvSpPr>
          <p:spPr>
            <a:xfrm>
              <a:off x="3513396" y="2600453"/>
              <a:ext cx="27241" cy="51447"/>
            </a:xfrm>
            <a:custGeom>
              <a:avLst/>
              <a:gdLst/>
              <a:ahLst/>
              <a:cxnLst/>
              <a:rect l="l" t="t" r="r" b="b"/>
              <a:pathLst>
                <a:path w="404" h="763" extrusionOk="0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104"/>
            <p:cNvSpPr/>
            <p:nvPr/>
          </p:nvSpPr>
          <p:spPr>
            <a:xfrm>
              <a:off x="3513396" y="2546039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104"/>
            <p:cNvSpPr/>
            <p:nvPr/>
          </p:nvSpPr>
          <p:spPr>
            <a:xfrm>
              <a:off x="3537535" y="2537004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104"/>
            <p:cNvSpPr/>
            <p:nvPr/>
          </p:nvSpPr>
          <p:spPr>
            <a:xfrm>
              <a:off x="3528500" y="2546039"/>
              <a:ext cx="84622" cy="120965"/>
            </a:xfrm>
            <a:custGeom>
              <a:avLst/>
              <a:gdLst/>
              <a:ahLst/>
              <a:cxnLst/>
              <a:rect l="l" t="t" r="r" b="b"/>
              <a:pathLst>
                <a:path w="1255" h="1794" extrusionOk="0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104"/>
            <p:cNvSpPr/>
            <p:nvPr/>
          </p:nvSpPr>
          <p:spPr>
            <a:xfrm>
              <a:off x="3567743" y="2666937"/>
              <a:ext cx="54481" cy="6068"/>
            </a:xfrm>
            <a:custGeom>
              <a:avLst/>
              <a:gdLst/>
              <a:ahLst/>
              <a:cxnLst/>
              <a:rect l="l" t="t" r="r" b="b"/>
              <a:pathLst>
                <a:path w="808" h="90" extrusionOk="0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104"/>
            <p:cNvSpPr/>
            <p:nvPr/>
          </p:nvSpPr>
          <p:spPr>
            <a:xfrm>
              <a:off x="3558707" y="2657834"/>
              <a:ext cx="72552" cy="15171"/>
            </a:xfrm>
            <a:custGeom>
              <a:avLst/>
              <a:gdLst/>
              <a:ahLst/>
              <a:cxnLst/>
              <a:rect l="l" t="t" r="r" b="b"/>
              <a:pathLst>
                <a:path w="1076" h="225" extrusionOk="0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104"/>
            <p:cNvSpPr/>
            <p:nvPr/>
          </p:nvSpPr>
          <p:spPr>
            <a:xfrm>
              <a:off x="3540569" y="2618591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104"/>
            <p:cNvSpPr/>
            <p:nvPr/>
          </p:nvSpPr>
          <p:spPr>
            <a:xfrm>
              <a:off x="3540569" y="2600453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104"/>
            <p:cNvSpPr/>
            <p:nvPr/>
          </p:nvSpPr>
          <p:spPr>
            <a:xfrm>
              <a:off x="3543604" y="2573280"/>
              <a:ext cx="102760" cy="54414"/>
            </a:xfrm>
            <a:custGeom>
              <a:avLst/>
              <a:gdLst/>
              <a:ahLst/>
              <a:cxnLst/>
              <a:rect l="l" t="t" r="r" b="b"/>
              <a:pathLst>
                <a:path w="1524" h="807" extrusionOk="0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104"/>
            <p:cNvSpPr/>
            <p:nvPr/>
          </p:nvSpPr>
          <p:spPr>
            <a:xfrm>
              <a:off x="3558707" y="2567212"/>
              <a:ext cx="72552" cy="42344"/>
            </a:xfrm>
            <a:custGeom>
              <a:avLst/>
              <a:gdLst/>
              <a:ahLst/>
              <a:cxnLst/>
              <a:rect l="l" t="t" r="r" b="b"/>
              <a:pathLst>
                <a:path w="1076" h="628" extrusionOk="0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104"/>
            <p:cNvSpPr/>
            <p:nvPr/>
          </p:nvSpPr>
          <p:spPr>
            <a:xfrm>
              <a:off x="3573811" y="2567212"/>
              <a:ext cx="42344" cy="21240"/>
            </a:xfrm>
            <a:custGeom>
              <a:avLst/>
              <a:gdLst/>
              <a:ahLst/>
              <a:cxnLst/>
              <a:rect l="l" t="t" r="r" b="b"/>
              <a:pathLst>
                <a:path w="628" h="315" extrusionOk="0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104"/>
            <p:cNvSpPr/>
            <p:nvPr/>
          </p:nvSpPr>
          <p:spPr>
            <a:xfrm>
              <a:off x="3582846" y="256417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104"/>
            <p:cNvSpPr/>
            <p:nvPr/>
          </p:nvSpPr>
          <p:spPr>
            <a:xfrm>
              <a:off x="3431809" y="2642730"/>
              <a:ext cx="154139" cy="111862"/>
            </a:xfrm>
            <a:custGeom>
              <a:avLst/>
              <a:gdLst/>
              <a:ahLst/>
              <a:cxnLst/>
              <a:rect l="l" t="t" r="r" b="b"/>
              <a:pathLst>
                <a:path w="2286" h="1659" extrusionOk="0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104"/>
            <p:cNvSpPr/>
            <p:nvPr/>
          </p:nvSpPr>
          <p:spPr>
            <a:xfrm>
              <a:off x="3398567" y="2615557"/>
              <a:ext cx="187381" cy="111862"/>
            </a:xfrm>
            <a:custGeom>
              <a:avLst/>
              <a:gdLst/>
              <a:ahLst/>
              <a:cxnLst/>
              <a:rect l="l" t="t" r="r" b="b"/>
              <a:pathLst>
                <a:path w="2779" h="1659" extrusionOk="0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104"/>
            <p:cNvSpPr/>
            <p:nvPr/>
          </p:nvSpPr>
          <p:spPr>
            <a:xfrm>
              <a:off x="3398567" y="2600453"/>
              <a:ext cx="172277" cy="99793"/>
            </a:xfrm>
            <a:custGeom>
              <a:avLst/>
              <a:gdLst/>
              <a:ahLst/>
              <a:cxnLst/>
              <a:rect l="l" t="t" r="r" b="b"/>
              <a:pathLst>
                <a:path w="2555" h="1480" extrusionOk="0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104"/>
            <p:cNvSpPr/>
            <p:nvPr/>
          </p:nvSpPr>
          <p:spPr>
            <a:xfrm>
              <a:off x="3380429" y="2685075"/>
              <a:ext cx="60482" cy="81587"/>
            </a:xfrm>
            <a:custGeom>
              <a:avLst/>
              <a:gdLst/>
              <a:ahLst/>
              <a:cxnLst/>
              <a:rect l="l" t="t" r="r" b="b"/>
              <a:pathLst>
                <a:path w="897" h="1210" extrusionOk="0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104"/>
            <p:cNvSpPr/>
            <p:nvPr/>
          </p:nvSpPr>
          <p:spPr>
            <a:xfrm>
              <a:off x="3422706" y="2730386"/>
              <a:ext cx="27308" cy="48413"/>
            </a:xfrm>
            <a:custGeom>
              <a:avLst/>
              <a:gdLst/>
              <a:ahLst/>
              <a:cxnLst/>
              <a:rect l="l" t="t" r="r" b="b"/>
              <a:pathLst>
                <a:path w="405" h="718" extrusionOk="0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104"/>
            <p:cNvSpPr/>
            <p:nvPr/>
          </p:nvSpPr>
          <p:spPr>
            <a:xfrm>
              <a:off x="3377395" y="2679006"/>
              <a:ext cx="72619" cy="60482"/>
            </a:xfrm>
            <a:custGeom>
              <a:avLst/>
              <a:gdLst/>
              <a:ahLst/>
              <a:cxnLst/>
              <a:rect l="l" t="t" r="r" b="b"/>
              <a:pathLst>
                <a:path w="1077" h="897" extrusionOk="0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104"/>
            <p:cNvSpPr/>
            <p:nvPr/>
          </p:nvSpPr>
          <p:spPr>
            <a:xfrm>
              <a:off x="3377395" y="2669903"/>
              <a:ext cx="48413" cy="27308"/>
            </a:xfrm>
            <a:custGeom>
              <a:avLst/>
              <a:gdLst/>
              <a:ahLst/>
              <a:cxnLst/>
              <a:rect l="l" t="t" r="r" b="b"/>
              <a:pathLst>
                <a:path w="718" h="405" extrusionOk="0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104"/>
            <p:cNvSpPr/>
            <p:nvPr/>
          </p:nvSpPr>
          <p:spPr>
            <a:xfrm>
              <a:off x="3353256" y="2679006"/>
              <a:ext cx="81655" cy="111862"/>
            </a:xfrm>
            <a:custGeom>
              <a:avLst/>
              <a:gdLst/>
              <a:ahLst/>
              <a:cxnLst/>
              <a:rect l="l" t="t" r="r" b="b"/>
              <a:pathLst>
                <a:path w="1211" h="1659" extrusionOk="0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104"/>
            <p:cNvSpPr/>
            <p:nvPr/>
          </p:nvSpPr>
          <p:spPr>
            <a:xfrm>
              <a:off x="3404636" y="2736387"/>
              <a:ext cx="18138" cy="33309"/>
            </a:xfrm>
            <a:custGeom>
              <a:avLst/>
              <a:gdLst/>
              <a:ahLst/>
              <a:cxnLst/>
              <a:rect l="l" t="t" r="r" b="b"/>
              <a:pathLst>
                <a:path w="269" h="494" extrusionOk="0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104"/>
            <p:cNvSpPr/>
            <p:nvPr/>
          </p:nvSpPr>
          <p:spPr>
            <a:xfrm>
              <a:off x="3374361" y="2700178"/>
              <a:ext cx="48413" cy="42344"/>
            </a:xfrm>
            <a:custGeom>
              <a:avLst/>
              <a:gdLst/>
              <a:ahLst/>
              <a:cxnLst/>
              <a:rect l="l" t="t" r="r" b="b"/>
              <a:pathLst>
                <a:path w="718" h="628" extrusionOk="0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104"/>
            <p:cNvSpPr/>
            <p:nvPr/>
          </p:nvSpPr>
          <p:spPr>
            <a:xfrm>
              <a:off x="3374361" y="2694110"/>
              <a:ext cx="33309" cy="21240"/>
            </a:xfrm>
            <a:custGeom>
              <a:avLst/>
              <a:gdLst/>
              <a:ahLst/>
              <a:cxnLst/>
              <a:rect l="l" t="t" r="r" b="b"/>
              <a:pathLst>
                <a:path w="494" h="315" extrusionOk="0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104"/>
            <p:cNvSpPr/>
            <p:nvPr/>
          </p:nvSpPr>
          <p:spPr>
            <a:xfrm>
              <a:off x="3356290" y="2700178"/>
              <a:ext cx="57448" cy="78620"/>
            </a:xfrm>
            <a:custGeom>
              <a:avLst/>
              <a:gdLst/>
              <a:ahLst/>
              <a:cxnLst/>
              <a:rect l="l" t="t" r="r" b="b"/>
              <a:pathLst>
                <a:path w="852" h="1166" extrusionOk="0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104"/>
            <p:cNvSpPr/>
            <p:nvPr/>
          </p:nvSpPr>
          <p:spPr>
            <a:xfrm>
              <a:off x="3253531" y="2663902"/>
              <a:ext cx="250830" cy="166209"/>
            </a:xfrm>
            <a:custGeom>
              <a:avLst/>
              <a:gdLst/>
              <a:ahLst/>
              <a:cxnLst/>
              <a:rect l="l" t="t" r="r" b="b"/>
              <a:pathLst>
                <a:path w="3720" h="2465" extrusionOk="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104"/>
            <p:cNvSpPr/>
            <p:nvPr/>
          </p:nvSpPr>
          <p:spPr>
            <a:xfrm>
              <a:off x="3253531" y="2654800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104"/>
            <p:cNvSpPr/>
            <p:nvPr/>
          </p:nvSpPr>
          <p:spPr>
            <a:xfrm>
              <a:off x="3253531" y="2663902"/>
              <a:ext cx="238761" cy="166209"/>
            </a:xfrm>
            <a:custGeom>
              <a:avLst/>
              <a:gdLst/>
              <a:ahLst/>
              <a:cxnLst/>
              <a:rect l="l" t="t" r="r" b="b"/>
              <a:pathLst>
                <a:path w="3541" h="2465" extrusionOk="0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104"/>
            <p:cNvSpPr/>
            <p:nvPr/>
          </p:nvSpPr>
          <p:spPr>
            <a:xfrm>
              <a:off x="3202151" y="2688041"/>
              <a:ext cx="84689" cy="66551"/>
            </a:xfrm>
            <a:custGeom>
              <a:avLst/>
              <a:gdLst/>
              <a:ahLst/>
              <a:cxnLst/>
              <a:rect l="l" t="t" r="r" b="b"/>
              <a:pathLst>
                <a:path w="1256" h="987" extrusionOk="0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104"/>
            <p:cNvSpPr/>
            <p:nvPr/>
          </p:nvSpPr>
          <p:spPr>
            <a:xfrm>
              <a:off x="3168910" y="2739421"/>
              <a:ext cx="42412" cy="48413"/>
            </a:xfrm>
            <a:custGeom>
              <a:avLst/>
              <a:gdLst/>
              <a:ahLst/>
              <a:cxnLst/>
              <a:rect l="l" t="t" r="r" b="b"/>
              <a:pathLst>
                <a:path w="629" h="718" extrusionOk="0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104"/>
            <p:cNvSpPr/>
            <p:nvPr/>
          </p:nvSpPr>
          <p:spPr>
            <a:xfrm>
              <a:off x="3147805" y="2669903"/>
              <a:ext cx="139036" cy="96758"/>
            </a:xfrm>
            <a:custGeom>
              <a:avLst/>
              <a:gdLst/>
              <a:ahLst/>
              <a:cxnLst/>
              <a:rect l="l" t="t" r="r" b="b"/>
              <a:pathLst>
                <a:path w="2062" h="1435" extrusionOk="0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104"/>
            <p:cNvSpPr/>
            <p:nvPr/>
          </p:nvSpPr>
          <p:spPr>
            <a:xfrm>
              <a:off x="3147805" y="2754525"/>
              <a:ext cx="21172" cy="33309"/>
            </a:xfrm>
            <a:custGeom>
              <a:avLst/>
              <a:gdLst/>
              <a:ahLst/>
              <a:cxnLst/>
              <a:rect l="l" t="t" r="r" b="b"/>
              <a:pathLst>
                <a:path w="314" h="494" extrusionOk="0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104"/>
            <p:cNvSpPr/>
            <p:nvPr/>
          </p:nvSpPr>
          <p:spPr>
            <a:xfrm>
              <a:off x="3323049" y="2787766"/>
              <a:ext cx="166209" cy="78620"/>
            </a:xfrm>
            <a:custGeom>
              <a:avLst/>
              <a:gdLst/>
              <a:ahLst/>
              <a:cxnLst/>
              <a:rect l="l" t="t" r="r" b="b"/>
              <a:pathLst>
                <a:path w="2465" h="1166" extrusionOk="0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104"/>
            <p:cNvSpPr/>
            <p:nvPr/>
          </p:nvSpPr>
          <p:spPr>
            <a:xfrm>
              <a:off x="3425741" y="2805904"/>
              <a:ext cx="63517" cy="54414"/>
            </a:xfrm>
            <a:custGeom>
              <a:avLst/>
              <a:gdLst/>
              <a:ahLst/>
              <a:cxnLst/>
              <a:rect l="l" t="t" r="r" b="b"/>
              <a:pathLst>
                <a:path w="942" h="807" extrusionOk="0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104"/>
            <p:cNvSpPr/>
            <p:nvPr/>
          </p:nvSpPr>
          <p:spPr>
            <a:xfrm>
              <a:off x="3341187" y="2842180"/>
              <a:ext cx="84622" cy="45379"/>
            </a:xfrm>
            <a:custGeom>
              <a:avLst/>
              <a:gdLst/>
              <a:ahLst/>
              <a:cxnLst/>
              <a:rect l="l" t="t" r="r" b="b"/>
              <a:pathLst>
                <a:path w="1255" h="673" extrusionOk="0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104"/>
            <p:cNvSpPr/>
            <p:nvPr/>
          </p:nvSpPr>
          <p:spPr>
            <a:xfrm>
              <a:off x="3323049" y="2857284"/>
              <a:ext cx="18205" cy="30275"/>
            </a:xfrm>
            <a:custGeom>
              <a:avLst/>
              <a:gdLst/>
              <a:ahLst/>
              <a:cxnLst/>
              <a:rect l="l" t="t" r="r" b="b"/>
              <a:pathLst>
                <a:path w="270" h="449" extrusionOk="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104"/>
            <p:cNvSpPr/>
            <p:nvPr/>
          </p:nvSpPr>
          <p:spPr>
            <a:xfrm>
              <a:off x="3579880" y="2639696"/>
              <a:ext cx="30275" cy="51447"/>
            </a:xfrm>
            <a:custGeom>
              <a:avLst/>
              <a:gdLst/>
              <a:ahLst/>
              <a:cxnLst/>
              <a:rect l="l" t="t" r="r" b="b"/>
              <a:pathLst>
                <a:path w="449" h="763" extrusionOk="0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104"/>
            <p:cNvSpPr/>
            <p:nvPr/>
          </p:nvSpPr>
          <p:spPr>
            <a:xfrm>
              <a:off x="3579880" y="2585349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104"/>
            <p:cNvSpPr/>
            <p:nvPr/>
          </p:nvSpPr>
          <p:spPr>
            <a:xfrm>
              <a:off x="3604019" y="2576247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104"/>
            <p:cNvSpPr/>
            <p:nvPr/>
          </p:nvSpPr>
          <p:spPr>
            <a:xfrm>
              <a:off x="3597950" y="2585349"/>
              <a:ext cx="84689" cy="117863"/>
            </a:xfrm>
            <a:custGeom>
              <a:avLst/>
              <a:gdLst/>
              <a:ahLst/>
              <a:cxnLst/>
              <a:rect l="l" t="t" r="r" b="b"/>
              <a:pathLst>
                <a:path w="1256" h="1748" extrusionOk="0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104"/>
            <p:cNvSpPr/>
            <p:nvPr/>
          </p:nvSpPr>
          <p:spPr>
            <a:xfrm>
              <a:off x="3619122" y="2648799"/>
              <a:ext cx="12137" cy="24206"/>
            </a:xfrm>
            <a:custGeom>
              <a:avLst/>
              <a:gdLst/>
              <a:ahLst/>
              <a:cxnLst/>
              <a:rect l="l" t="t" r="r" b="b"/>
              <a:pathLst>
                <a:path w="180" h="359" extrusionOk="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104"/>
            <p:cNvSpPr/>
            <p:nvPr/>
          </p:nvSpPr>
          <p:spPr>
            <a:xfrm>
              <a:off x="3619122" y="2621625"/>
              <a:ext cx="36343" cy="3027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104"/>
            <p:cNvSpPr/>
            <p:nvPr/>
          </p:nvSpPr>
          <p:spPr>
            <a:xfrm>
              <a:off x="3631192" y="261555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104"/>
            <p:cNvSpPr/>
            <p:nvPr/>
          </p:nvSpPr>
          <p:spPr>
            <a:xfrm>
              <a:off x="3625191" y="2621625"/>
              <a:ext cx="42344" cy="57448"/>
            </a:xfrm>
            <a:custGeom>
              <a:avLst/>
              <a:gdLst/>
              <a:ahLst/>
              <a:cxnLst/>
              <a:rect l="l" t="t" r="r" b="b"/>
              <a:pathLst>
                <a:path w="628" h="852" extrusionOk="0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104"/>
            <p:cNvSpPr/>
            <p:nvPr/>
          </p:nvSpPr>
          <p:spPr>
            <a:xfrm>
              <a:off x="3673536" y="3074805"/>
              <a:ext cx="27241" cy="96758"/>
            </a:xfrm>
            <a:custGeom>
              <a:avLst/>
              <a:gdLst/>
              <a:ahLst/>
              <a:cxnLst/>
              <a:rect l="l" t="t" r="r" b="b"/>
              <a:pathLst>
                <a:path w="404" h="1435" extrusionOk="0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104"/>
            <p:cNvSpPr/>
            <p:nvPr/>
          </p:nvSpPr>
          <p:spPr>
            <a:xfrm>
              <a:off x="3673536" y="3020391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104"/>
            <p:cNvSpPr/>
            <p:nvPr/>
          </p:nvSpPr>
          <p:spPr>
            <a:xfrm>
              <a:off x="3697675" y="3011356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104"/>
            <p:cNvSpPr/>
            <p:nvPr/>
          </p:nvSpPr>
          <p:spPr>
            <a:xfrm>
              <a:off x="3688640" y="3020391"/>
              <a:ext cx="84622" cy="151172"/>
            </a:xfrm>
            <a:custGeom>
              <a:avLst/>
              <a:gdLst/>
              <a:ahLst/>
              <a:cxnLst/>
              <a:rect l="l" t="t" r="r" b="b"/>
              <a:pathLst>
                <a:path w="1255" h="2242" extrusionOk="0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104"/>
            <p:cNvSpPr/>
            <p:nvPr/>
          </p:nvSpPr>
          <p:spPr>
            <a:xfrm>
              <a:off x="3709745" y="3080873"/>
              <a:ext cx="15171" cy="27241"/>
            </a:xfrm>
            <a:custGeom>
              <a:avLst/>
              <a:gdLst/>
              <a:ahLst/>
              <a:cxnLst/>
              <a:rect l="l" t="t" r="r" b="b"/>
              <a:pathLst>
                <a:path w="225" h="404" extrusionOk="0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104"/>
            <p:cNvSpPr/>
            <p:nvPr/>
          </p:nvSpPr>
          <p:spPr>
            <a:xfrm>
              <a:off x="3709745" y="3056667"/>
              <a:ext cx="39378" cy="30275"/>
            </a:xfrm>
            <a:custGeom>
              <a:avLst/>
              <a:gdLst/>
              <a:ahLst/>
              <a:cxnLst/>
              <a:rect l="l" t="t" r="r" b="b"/>
              <a:pathLst>
                <a:path w="584" h="449" extrusionOk="0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104"/>
            <p:cNvSpPr/>
            <p:nvPr/>
          </p:nvSpPr>
          <p:spPr>
            <a:xfrm>
              <a:off x="3721882" y="3050598"/>
              <a:ext cx="27241" cy="15239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104"/>
            <p:cNvSpPr/>
            <p:nvPr/>
          </p:nvSpPr>
          <p:spPr>
            <a:xfrm>
              <a:off x="3718847" y="3056667"/>
              <a:ext cx="42344" cy="57448"/>
            </a:xfrm>
            <a:custGeom>
              <a:avLst/>
              <a:gdLst/>
              <a:ahLst/>
              <a:cxnLst/>
              <a:rect l="l" t="t" r="r" b="b"/>
              <a:pathLst>
                <a:path w="628" h="852" extrusionOk="0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104"/>
            <p:cNvSpPr/>
            <p:nvPr/>
          </p:nvSpPr>
          <p:spPr>
            <a:xfrm>
              <a:off x="2866767" y="3316532"/>
              <a:ext cx="435177" cy="238761"/>
            </a:xfrm>
            <a:custGeom>
              <a:avLst/>
              <a:gdLst/>
              <a:ahLst/>
              <a:cxnLst/>
              <a:rect l="l" t="t" r="r" b="b"/>
              <a:pathLst>
                <a:path w="6454" h="3541" extrusionOk="0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104"/>
            <p:cNvSpPr/>
            <p:nvPr/>
          </p:nvSpPr>
          <p:spPr>
            <a:xfrm>
              <a:off x="3051114" y="3491775"/>
              <a:ext cx="389798" cy="323315"/>
            </a:xfrm>
            <a:custGeom>
              <a:avLst/>
              <a:gdLst/>
              <a:ahLst/>
              <a:cxnLst/>
              <a:rect l="l" t="t" r="r" b="b"/>
              <a:pathLst>
                <a:path w="5781" h="4795" extrusionOk="0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104"/>
            <p:cNvSpPr/>
            <p:nvPr/>
          </p:nvSpPr>
          <p:spPr>
            <a:xfrm>
              <a:off x="3023941" y="3416189"/>
              <a:ext cx="416972" cy="296209"/>
            </a:xfrm>
            <a:custGeom>
              <a:avLst/>
              <a:gdLst/>
              <a:ahLst/>
              <a:cxnLst/>
              <a:rect l="l" t="t" r="r" b="b"/>
              <a:pathLst>
                <a:path w="6184" h="4393" extrusionOk="0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104"/>
            <p:cNvSpPr/>
            <p:nvPr/>
          </p:nvSpPr>
          <p:spPr>
            <a:xfrm>
              <a:off x="2969527" y="3352740"/>
              <a:ext cx="441178" cy="284072"/>
            </a:xfrm>
            <a:custGeom>
              <a:avLst/>
              <a:gdLst/>
              <a:ahLst/>
              <a:cxnLst/>
              <a:rect l="l" t="t" r="r" b="b"/>
              <a:pathLst>
                <a:path w="6543" h="4213" extrusionOk="0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104"/>
            <p:cNvSpPr/>
            <p:nvPr/>
          </p:nvSpPr>
          <p:spPr>
            <a:xfrm>
              <a:off x="2918147" y="3316532"/>
              <a:ext cx="441178" cy="256831"/>
            </a:xfrm>
            <a:custGeom>
              <a:avLst/>
              <a:gdLst/>
              <a:ahLst/>
              <a:cxnLst/>
              <a:rect l="l" t="t" r="r" b="b"/>
              <a:pathLst>
                <a:path w="6543" h="3809" extrusionOk="0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104"/>
            <p:cNvSpPr/>
            <p:nvPr/>
          </p:nvSpPr>
          <p:spPr>
            <a:xfrm>
              <a:off x="2836560" y="3540121"/>
              <a:ext cx="220623" cy="274969"/>
            </a:xfrm>
            <a:custGeom>
              <a:avLst/>
              <a:gdLst/>
              <a:ahLst/>
              <a:cxnLst/>
              <a:rect l="l" t="t" r="r" b="b"/>
              <a:pathLst>
                <a:path w="3272" h="4078" extrusionOk="0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104"/>
            <p:cNvSpPr/>
            <p:nvPr/>
          </p:nvSpPr>
          <p:spPr>
            <a:xfrm>
              <a:off x="2649247" y="3422258"/>
              <a:ext cx="329383" cy="501593"/>
            </a:xfrm>
            <a:custGeom>
              <a:avLst/>
              <a:gdLst/>
              <a:ahLst/>
              <a:cxnLst/>
              <a:rect l="l" t="t" r="r" b="b"/>
              <a:pathLst>
                <a:path w="4885" h="7439" extrusionOk="0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104"/>
            <p:cNvSpPr/>
            <p:nvPr/>
          </p:nvSpPr>
          <p:spPr>
            <a:xfrm>
              <a:off x="2649247" y="3346739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104"/>
            <p:cNvSpPr/>
            <p:nvPr/>
          </p:nvSpPr>
          <p:spPr>
            <a:xfrm>
              <a:off x="2978562" y="3537087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104"/>
            <p:cNvSpPr/>
            <p:nvPr/>
          </p:nvSpPr>
          <p:spPr>
            <a:xfrm>
              <a:off x="2709662" y="3373912"/>
              <a:ext cx="341520" cy="193449"/>
            </a:xfrm>
            <a:custGeom>
              <a:avLst/>
              <a:gdLst/>
              <a:ahLst/>
              <a:cxnLst/>
              <a:rect l="l" t="t" r="r" b="b"/>
              <a:pathLst>
                <a:path w="5065" h="2869" extrusionOk="0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104"/>
            <p:cNvSpPr/>
            <p:nvPr/>
          </p:nvSpPr>
          <p:spPr>
            <a:xfrm>
              <a:off x="2709662" y="3416189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104"/>
            <p:cNvSpPr/>
            <p:nvPr/>
          </p:nvSpPr>
          <p:spPr>
            <a:xfrm>
              <a:off x="2972561" y="3525017"/>
              <a:ext cx="78620" cy="51380"/>
            </a:xfrm>
            <a:custGeom>
              <a:avLst/>
              <a:gdLst/>
              <a:ahLst/>
              <a:cxnLst/>
              <a:rect l="l" t="t" r="r" b="b"/>
              <a:pathLst>
                <a:path w="1166" h="762" extrusionOk="0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104"/>
            <p:cNvSpPr/>
            <p:nvPr/>
          </p:nvSpPr>
          <p:spPr>
            <a:xfrm>
              <a:off x="2676420" y="3476672"/>
              <a:ext cx="259933" cy="398834"/>
            </a:xfrm>
            <a:custGeom>
              <a:avLst/>
              <a:gdLst/>
              <a:ahLst/>
              <a:cxnLst/>
              <a:rect l="l" t="t" r="r" b="b"/>
              <a:pathLst>
                <a:path w="3855" h="5915" extrusionOk="0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104"/>
            <p:cNvSpPr/>
            <p:nvPr/>
          </p:nvSpPr>
          <p:spPr>
            <a:xfrm>
              <a:off x="2676420" y="3473637"/>
              <a:ext cx="269036" cy="160208"/>
            </a:xfrm>
            <a:custGeom>
              <a:avLst/>
              <a:gdLst/>
              <a:ahLst/>
              <a:cxnLst/>
              <a:rect l="l" t="t" r="r" b="b"/>
              <a:pathLst>
                <a:path w="3990" h="2376" extrusionOk="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104"/>
            <p:cNvSpPr/>
            <p:nvPr/>
          </p:nvSpPr>
          <p:spPr>
            <a:xfrm>
              <a:off x="2936285" y="3624675"/>
              <a:ext cx="9170" cy="250830"/>
            </a:xfrm>
            <a:custGeom>
              <a:avLst/>
              <a:gdLst/>
              <a:ahLst/>
              <a:cxnLst/>
              <a:rect l="l" t="t" r="r" b="b"/>
              <a:pathLst>
                <a:path w="136" h="3720" extrusionOk="0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104"/>
            <p:cNvSpPr/>
            <p:nvPr/>
          </p:nvSpPr>
          <p:spPr>
            <a:xfrm>
              <a:off x="2510279" y="3503845"/>
              <a:ext cx="329383" cy="498559"/>
            </a:xfrm>
            <a:custGeom>
              <a:avLst/>
              <a:gdLst/>
              <a:ahLst/>
              <a:cxnLst/>
              <a:rect l="l" t="t" r="r" b="b"/>
              <a:pathLst>
                <a:path w="4885" h="7394" extrusionOk="0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104"/>
            <p:cNvSpPr/>
            <p:nvPr/>
          </p:nvSpPr>
          <p:spPr>
            <a:xfrm>
              <a:off x="2510279" y="3425292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104"/>
            <p:cNvSpPr/>
            <p:nvPr/>
          </p:nvSpPr>
          <p:spPr>
            <a:xfrm>
              <a:off x="2839594" y="3615639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104"/>
            <p:cNvSpPr/>
            <p:nvPr/>
          </p:nvSpPr>
          <p:spPr>
            <a:xfrm>
              <a:off x="2570694" y="3452465"/>
              <a:ext cx="338486" cy="196484"/>
            </a:xfrm>
            <a:custGeom>
              <a:avLst/>
              <a:gdLst/>
              <a:ahLst/>
              <a:cxnLst/>
              <a:rect l="l" t="t" r="r" b="b"/>
              <a:pathLst>
                <a:path w="5020" h="2914" extrusionOk="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104"/>
            <p:cNvSpPr/>
            <p:nvPr/>
          </p:nvSpPr>
          <p:spPr>
            <a:xfrm>
              <a:off x="2570694" y="3497776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104"/>
            <p:cNvSpPr/>
            <p:nvPr/>
          </p:nvSpPr>
          <p:spPr>
            <a:xfrm>
              <a:off x="2833593" y="3603570"/>
              <a:ext cx="75586" cy="54414"/>
            </a:xfrm>
            <a:custGeom>
              <a:avLst/>
              <a:gdLst/>
              <a:ahLst/>
              <a:cxnLst/>
              <a:rect l="l" t="t" r="r" b="b"/>
              <a:pathLst>
                <a:path w="1121" h="807" extrusionOk="0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104"/>
            <p:cNvSpPr/>
            <p:nvPr/>
          </p:nvSpPr>
          <p:spPr>
            <a:xfrm>
              <a:off x="2537452" y="3558191"/>
              <a:ext cx="259933" cy="398901"/>
            </a:xfrm>
            <a:custGeom>
              <a:avLst/>
              <a:gdLst/>
              <a:ahLst/>
              <a:cxnLst/>
              <a:rect l="l" t="t" r="r" b="b"/>
              <a:pathLst>
                <a:path w="3855" h="5916" extrusionOk="0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104"/>
            <p:cNvSpPr/>
            <p:nvPr/>
          </p:nvSpPr>
          <p:spPr>
            <a:xfrm>
              <a:off x="2537452" y="3555225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104"/>
            <p:cNvSpPr/>
            <p:nvPr/>
          </p:nvSpPr>
          <p:spPr>
            <a:xfrm>
              <a:off x="2797317" y="3706262"/>
              <a:ext cx="9103" cy="250830"/>
            </a:xfrm>
            <a:custGeom>
              <a:avLst/>
              <a:gdLst/>
              <a:ahLst/>
              <a:cxnLst/>
              <a:rect l="l" t="t" r="r" b="b"/>
              <a:pathLst>
                <a:path w="135" h="3720" extrusionOk="0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104"/>
            <p:cNvSpPr/>
            <p:nvPr/>
          </p:nvSpPr>
          <p:spPr>
            <a:xfrm>
              <a:off x="2371311" y="3582398"/>
              <a:ext cx="329383" cy="501593"/>
            </a:xfrm>
            <a:custGeom>
              <a:avLst/>
              <a:gdLst/>
              <a:ahLst/>
              <a:cxnLst/>
              <a:rect l="l" t="t" r="r" b="b"/>
              <a:pathLst>
                <a:path w="4885" h="7439" extrusionOk="0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104"/>
            <p:cNvSpPr/>
            <p:nvPr/>
          </p:nvSpPr>
          <p:spPr>
            <a:xfrm>
              <a:off x="2371311" y="3506879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104"/>
            <p:cNvSpPr/>
            <p:nvPr/>
          </p:nvSpPr>
          <p:spPr>
            <a:xfrm>
              <a:off x="2700626" y="3697227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104"/>
            <p:cNvSpPr/>
            <p:nvPr/>
          </p:nvSpPr>
          <p:spPr>
            <a:xfrm>
              <a:off x="2431726" y="3534052"/>
              <a:ext cx="338486" cy="196484"/>
            </a:xfrm>
            <a:custGeom>
              <a:avLst/>
              <a:gdLst/>
              <a:ahLst/>
              <a:cxnLst/>
              <a:rect l="l" t="t" r="r" b="b"/>
              <a:pathLst>
                <a:path w="5020" h="2914" extrusionOk="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104"/>
            <p:cNvSpPr/>
            <p:nvPr/>
          </p:nvSpPr>
          <p:spPr>
            <a:xfrm>
              <a:off x="2431726" y="3579364"/>
              <a:ext cx="268968" cy="157174"/>
            </a:xfrm>
            <a:custGeom>
              <a:avLst/>
              <a:gdLst/>
              <a:ahLst/>
              <a:cxnLst/>
              <a:rect l="l" t="t" r="r" b="b"/>
              <a:pathLst>
                <a:path w="3989" h="2331" extrusionOk="0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104"/>
            <p:cNvSpPr/>
            <p:nvPr/>
          </p:nvSpPr>
          <p:spPr>
            <a:xfrm>
              <a:off x="2694558" y="3685090"/>
              <a:ext cx="75654" cy="51447"/>
            </a:xfrm>
            <a:custGeom>
              <a:avLst/>
              <a:gdLst/>
              <a:ahLst/>
              <a:cxnLst/>
              <a:rect l="l" t="t" r="r" b="b"/>
              <a:pathLst>
                <a:path w="1122" h="763" extrusionOk="0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104"/>
            <p:cNvSpPr/>
            <p:nvPr/>
          </p:nvSpPr>
          <p:spPr>
            <a:xfrm>
              <a:off x="2398484" y="3639778"/>
              <a:ext cx="259933" cy="395867"/>
            </a:xfrm>
            <a:custGeom>
              <a:avLst/>
              <a:gdLst/>
              <a:ahLst/>
              <a:cxnLst/>
              <a:rect l="l" t="t" r="r" b="b"/>
              <a:pathLst>
                <a:path w="3855" h="5871" extrusionOk="0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3" name="Google Shape;3883;p104"/>
            <p:cNvSpPr/>
            <p:nvPr/>
          </p:nvSpPr>
          <p:spPr>
            <a:xfrm>
              <a:off x="2398484" y="3633777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4" name="Google Shape;3884;p104"/>
            <p:cNvSpPr/>
            <p:nvPr/>
          </p:nvSpPr>
          <p:spPr>
            <a:xfrm>
              <a:off x="2658349" y="3784815"/>
              <a:ext cx="9103" cy="250830"/>
            </a:xfrm>
            <a:custGeom>
              <a:avLst/>
              <a:gdLst/>
              <a:ahLst/>
              <a:cxnLst/>
              <a:rect l="l" t="t" r="r" b="b"/>
              <a:pathLst>
                <a:path w="135" h="372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p104"/>
            <p:cNvSpPr/>
            <p:nvPr/>
          </p:nvSpPr>
          <p:spPr>
            <a:xfrm>
              <a:off x="3915196" y="1902513"/>
              <a:ext cx="1365744" cy="791666"/>
            </a:xfrm>
            <a:custGeom>
              <a:avLst/>
              <a:gdLst/>
              <a:ahLst/>
              <a:cxnLst/>
              <a:rect l="l" t="t" r="r" b="b"/>
              <a:pathLst>
                <a:path w="20255" h="11741" extrusionOk="0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6" name="Google Shape;3886;p104"/>
            <p:cNvSpPr/>
            <p:nvPr/>
          </p:nvSpPr>
          <p:spPr>
            <a:xfrm>
              <a:off x="1833510" y="3561226"/>
              <a:ext cx="577112" cy="332418"/>
            </a:xfrm>
            <a:custGeom>
              <a:avLst/>
              <a:gdLst/>
              <a:ahLst/>
              <a:cxnLst/>
              <a:rect l="l" t="t" r="r" b="b"/>
              <a:pathLst>
                <a:path w="8559" h="4930" extrusionOk="0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7" name="Google Shape;3887;p104"/>
            <p:cNvSpPr/>
            <p:nvPr/>
          </p:nvSpPr>
          <p:spPr>
            <a:xfrm>
              <a:off x="4190165" y="2062653"/>
              <a:ext cx="1284157" cy="966910"/>
            </a:xfrm>
            <a:custGeom>
              <a:avLst/>
              <a:gdLst/>
              <a:ahLst/>
              <a:cxnLst/>
              <a:rect l="l" t="t" r="r" b="b"/>
              <a:pathLst>
                <a:path w="19045" h="14340" extrusionOk="0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8" name="Google Shape;3888;p104"/>
            <p:cNvSpPr/>
            <p:nvPr/>
          </p:nvSpPr>
          <p:spPr>
            <a:xfrm>
              <a:off x="2570694" y="3008321"/>
              <a:ext cx="1812923" cy="1048498"/>
            </a:xfrm>
            <a:custGeom>
              <a:avLst/>
              <a:gdLst/>
              <a:ahLst/>
              <a:cxnLst/>
              <a:rect l="l" t="t" r="r" b="b"/>
              <a:pathLst>
                <a:path w="26887" h="15550" extrusionOk="0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104"/>
            <p:cNvSpPr/>
            <p:nvPr/>
          </p:nvSpPr>
          <p:spPr>
            <a:xfrm>
              <a:off x="2108412" y="3718331"/>
              <a:ext cx="495592" cy="510696"/>
            </a:xfrm>
            <a:custGeom>
              <a:avLst/>
              <a:gdLst/>
              <a:ahLst/>
              <a:cxnLst/>
              <a:rect l="l" t="t" r="r" b="b"/>
              <a:pathLst>
                <a:path w="7350" h="7574" extrusionOk="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104"/>
            <p:cNvSpPr/>
            <p:nvPr/>
          </p:nvSpPr>
          <p:spPr>
            <a:xfrm>
              <a:off x="2235310" y="2398036"/>
              <a:ext cx="3239015" cy="2148240"/>
            </a:xfrm>
            <a:custGeom>
              <a:avLst/>
              <a:gdLst/>
              <a:ahLst/>
              <a:cxnLst/>
              <a:rect l="l" t="t" r="r" b="b"/>
              <a:pathLst>
                <a:path w="48037" h="31860" extrusionOk="0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p104"/>
            <p:cNvSpPr/>
            <p:nvPr/>
          </p:nvSpPr>
          <p:spPr>
            <a:xfrm>
              <a:off x="1640128" y="3893575"/>
              <a:ext cx="661733" cy="516764"/>
            </a:xfrm>
            <a:custGeom>
              <a:avLst/>
              <a:gdLst/>
              <a:ahLst/>
              <a:cxnLst/>
              <a:rect l="l" t="t" r="r" b="b"/>
              <a:pathLst>
                <a:path w="9814" h="7664" extrusionOk="0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p104"/>
            <p:cNvSpPr/>
            <p:nvPr/>
          </p:nvSpPr>
          <p:spPr>
            <a:xfrm>
              <a:off x="1416539" y="3736469"/>
              <a:ext cx="417039" cy="462350"/>
            </a:xfrm>
            <a:custGeom>
              <a:avLst/>
              <a:gdLst/>
              <a:ahLst/>
              <a:cxnLst/>
              <a:rect l="l" t="t" r="r" b="b"/>
              <a:pathLst>
                <a:path w="6185" h="6857" extrusionOk="0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104"/>
            <p:cNvSpPr/>
            <p:nvPr/>
          </p:nvSpPr>
          <p:spPr>
            <a:xfrm>
              <a:off x="1416539" y="3736469"/>
              <a:ext cx="691941" cy="619456"/>
            </a:xfrm>
            <a:custGeom>
              <a:avLst/>
              <a:gdLst/>
              <a:ahLst/>
              <a:cxnLst/>
              <a:rect l="l" t="t" r="r" b="b"/>
              <a:pathLst>
                <a:path w="10262" h="9187" extrusionOk="0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4" name="Google Shape;3894;p104"/>
            <p:cNvSpPr/>
            <p:nvPr/>
          </p:nvSpPr>
          <p:spPr>
            <a:xfrm>
              <a:off x="1688474" y="4132268"/>
              <a:ext cx="462350" cy="223657"/>
            </a:xfrm>
            <a:custGeom>
              <a:avLst/>
              <a:gdLst/>
              <a:ahLst/>
              <a:cxnLst/>
              <a:rect l="l" t="t" r="r" b="b"/>
              <a:pathLst>
                <a:path w="6857" h="3317" extrusionOk="0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5" name="Google Shape;3895;p104"/>
            <p:cNvSpPr/>
            <p:nvPr/>
          </p:nvSpPr>
          <p:spPr>
            <a:xfrm>
              <a:off x="1416539" y="3857367"/>
              <a:ext cx="259933" cy="341453"/>
            </a:xfrm>
            <a:custGeom>
              <a:avLst/>
              <a:gdLst/>
              <a:ahLst/>
              <a:cxnLst/>
              <a:rect l="l" t="t" r="r" b="b"/>
              <a:pathLst>
                <a:path w="3855" h="5064" extrusionOk="0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104"/>
            <p:cNvSpPr/>
            <p:nvPr/>
          </p:nvSpPr>
          <p:spPr>
            <a:xfrm>
              <a:off x="1416539" y="4032610"/>
              <a:ext cx="420006" cy="323315"/>
            </a:xfrm>
            <a:custGeom>
              <a:avLst/>
              <a:gdLst/>
              <a:ahLst/>
              <a:cxnLst/>
              <a:rect l="l" t="t" r="r" b="b"/>
              <a:pathLst>
                <a:path w="6229" h="4795" extrusionOk="0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104"/>
            <p:cNvSpPr/>
            <p:nvPr/>
          </p:nvSpPr>
          <p:spPr>
            <a:xfrm>
              <a:off x="1289641" y="4198751"/>
              <a:ext cx="398901" cy="335452"/>
            </a:xfrm>
            <a:custGeom>
              <a:avLst/>
              <a:gdLst/>
              <a:ahLst/>
              <a:cxnLst/>
              <a:rect l="l" t="t" r="r" b="b"/>
              <a:pathLst>
                <a:path w="5916" h="4975" extrusionOk="0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p104"/>
            <p:cNvSpPr/>
            <p:nvPr/>
          </p:nvSpPr>
          <p:spPr>
            <a:xfrm>
              <a:off x="1688474" y="4512963"/>
              <a:ext cx="613388" cy="160208"/>
            </a:xfrm>
            <a:custGeom>
              <a:avLst/>
              <a:gdLst/>
              <a:ahLst/>
              <a:cxnLst/>
              <a:rect l="l" t="t" r="r" b="b"/>
              <a:pathLst>
                <a:path w="9097" h="2376" extrusionOk="0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104"/>
            <p:cNvSpPr/>
            <p:nvPr/>
          </p:nvSpPr>
          <p:spPr>
            <a:xfrm>
              <a:off x="1688474" y="4228959"/>
              <a:ext cx="682906" cy="444212"/>
            </a:xfrm>
            <a:custGeom>
              <a:avLst/>
              <a:gdLst/>
              <a:ahLst/>
              <a:cxnLst/>
              <a:rect l="l" t="t" r="r" b="b"/>
              <a:pathLst>
                <a:path w="10128" h="6588" extrusionOk="0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104"/>
            <p:cNvSpPr/>
            <p:nvPr/>
          </p:nvSpPr>
          <p:spPr>
            <a:xfrm>
              <a:off x="1473920" y="4355857"/>
              <a:ext cx="281105" cy="317314"/>
            </a:xfrm>
            <a:custGeom>
              <a:avLst/>
              <a:gdLst/>
              <a:ahLst/>
              <a:cxnLst/>
              <a:rect l="l" t="t" r="r" b="b"/>
              <a:pathLst>
                <a:path w="4169" h="4706" extrusionOk="0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104"/>
            <p:cNvSpPr/>
            <p:nvPr/>
          </p:nvSpPr>
          <p:spPr>
            <a:xfrm>
              <a:off x="1289641" y="4428409"/>
              <a:ext cx="184347" cy="205519"/>
            </a:xfrm>
            <a:custGeom>
              <a:avLst/>
              <a:gdLst/>
              <a:ahLst/>
              <a:cxnLst/>
              <a:rect l="l" t="t" r="r" b="b"/>
              <a:pathLst>
                <a:path w="2734" h="3048" extrusionOk="0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104"/>
            <p:cNvSpPr/>
            <p:nvPr/>
          </p:nvSpPr>
          <p:spPr>
            <a:xfrm>
              <a:off x="4410720" y="3162393"/>
              <a:ext cx="2317483" cy="486557"/>
            </a:xfrm>
            <a:custGeom>
              <a:avLst/>
              <a:gdLst/>
              <a:ahLst/>
              <a:cxnLst/>
              <a:rect l="l" t="t" r="r" b="b"/>
              <a:pathLst>
                <a:path w="34370" h="7216" extrusionOk="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104"/>
            <p:cNvSpPr/>
            <p:nvPr/>
          </p:nvSpPr>
          <p:spPr>
            <a:xfrm>
              <a:off x="6640543" y="3455499"/>
              <a:ext cx="220623" cy="193449"/>
            </a:xfrm>
            <a:custGeom>
              <a:avLst/>
              <a:gdLst/>
              <a:ahLst/>
              <a:cxnLst/>
              <a:rect l="l" t="t" r="r" b="b"/>
              <a:pathLst>
                <a:path w="3272" h="2869" extrusionOk="0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104"/>
            <p:cNvSpPr/>
            <p:nvPr/>
          </p:nvSpPr>
          <p:spPr>
            <a:xfrm>
              <a:off x="4410720" y="2697144"/>
              <a:ext cx="2450450" cy="885323"/>
            </a:xfrm>
            <a:custGeom>
              <a:avLst/>
              <a:gdLst/>
              <a:ahLst/>
              <a:cxnLst/>
              <a:rect l="l" t="t" r="r" b="b"/>
              <a:pathLst>
                <a:path w="36342" h="13130" extrusionOk="0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104"/>
            <p:cNvSpPr/>
            <p:nvPr/>
          </p:nvSpPr>
          <p:spPr>
            <a:xfrm>
              <a:off x="5220455" y="2908596"/>
              <a:ext cx="420073" cy="241795"/>
            </a:xfrm>
            <a:custGeom>
              <a:avLst/>
              <a:gdLst/>
              <a:ahLst/>
              <a:cxnLst/>
              <a:rect l="l" t="t" r="r" b="b"/>
              <a:pathLst>
                <a:path w="6230" h="3586" extrusionOk="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104"/>
            <p:cNvSpPr/>
            <p:nvPr/>
          </p:nvSpPr>
          <p:spPr>
            <a:xfrm>
              <a:off x="5317146" y="2929768"/>
              <a:ext cx="133034" cy="75586"/>
            </a:xfrm>
            <a:custGeom>
              <a:avLst/>
              <a:gdLst/>
              <a:ahLst/>
              <a:cxnLst/>
              <a:rect l="l" t="t" r="r" b="b"/>
              <a:pathLst>
                <a:path w="1973" h="1121" extrusionOk="0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104"/>
            <p:cNvSpPr/>
            <p:nvPr/>
          </p:nvSpPr>
          <p:spPr>
            <a:xfrm>
              <a:off x="2603936" y="3029493"/>
              <a:ext cx="1924718" cy="1124016"/>
            </a:xfrm>
            <a:custGeom>
              <a:avLst/>
              <a:gdLst/>
              <a:ahLst/>
              <a:cxnLst/>
              <a:rect l="l" t="t" r="r" b="b"/>
              <a:pathLst>
                <a:path w="28545" h="16670" extrusionOk="0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104"/>
            <p:cNvSpPr/>
            <p:nvPr/>
          </p:nvSpPr>
          <p:spPr>
            <a:xfrm>
              <a:off x="2945388" y="2830043"/>
              <a:ext cx="1791751" cy="1223742"/>
            </a:xfrm>
            <a:custGeom>
              <a:avLst/>
              <a:gdLst/>
              <a:ahLst/>
              <a:cxnLst/>
              <a:rect l="l" t="t" r="r" b="b"/>
              <a:pathLst>
                <a:path w="26573" h="18149" extrusionOk="0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p104"/>
            <p:cNvSpPr/>
            <p:nvPr/>
          </p:nvSpPr>
          <p:spPr>
            <a:xfrm>
              <a:off x="2927250" y="2811973"/>
              <a:ext cx="1809889" cy="1045463"/>
            </a:xfrm>
            <a:custGeom>
              <a:avLst/>
              <a:gdLst/>
              <a:ahLst/>
              <a:cxnLst/>
              <a:rect l="l" t="t" r="r" b="b"/>
              <a:pathLst>
                <a:path w="26842" h="15505" extrusionOk="0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p104"/>
            <p:cNvSpPr/>
            <p:nvPr/>
          </p:nvSpPr>
          <p:spPr>
            <a:xfrm>
              <a:off x="2603936" y="3839229"/>
              <a:ext cx="353590" cy="332418"/>
            </a:xfrm>
            <a:custGeom>
              <a:avLst/>
              <a:gdLst/>
              <a:ahLst/>
              <a:cxnLst/>
              <a:rect l="l" t="t" r="r" b="b"/>
              <a:pathLst>
                <a:path w="5244" h="4930" extrusionOk="0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104"/>
            <p:cNvSpPr/>
            <p:nvPr/>
          </p:nvSpPr>
          <p:spPr>
            <a:xfrm>
              <a:off x="5021073" y="2313415"/>
              <a:ext cx="531801" cy="450281"/>
            </a:xfrm>
            <a:custGeom>
              <a:avLst/>
              <a:gdLst/>
              <a:ahLst/>
              <a:cxnLst/>
              <a:rect l="l" t="t" r="r" b="b"/>
              <a:pathLst>
                <a:path w="7887" h="6678" extrusionOk="0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104"/>
            <p:cNvSpPr/>
            <p:nvPr/>
          </p:nvSpPr>
          <p:spPr>
            <a:xfrm>
              <a:off x="4924382" y="2135137"/>
              <a:ext cx="628492" cy="459316"/>
            </a:xfrm>
            <a:custGeom>
              <a:avLst/>
              <a:gdLst/>
              <a:ahLst/>
              <a:cxnLst/>
              <a:rect l="l" t="t" r="r" b="b"/>
              <a:pathLst>
                <a:path w="9321" h="6812" extrusionOk="0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104"/>
            <p:cNvSpPr/>
            <p:nvPr/>
          </p:nvSpPr>
          <p:spPr>
            <a:xfrm>
              <a:off x="5033142" y="2349691"/>
              <a:ext cx="151105" cy="117863"/>
            </a:xfrm>
            <a:custGeom>
              <a:avLst/>
              <a:gdLst/>
              <a:ahLst/>
              <a:cxnLst/>
              <a:rect l="l" t="t" r="r" b="b"/>
              <a:pathLst>
                <a:path w="2241" h="1748" extrusionOk="0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104"/>
            <p:cNvSpPr/>
            <p:nvPr/>
          </p:nvSpPr>
          <p:spPr>
            <a:xfrm>
              <a:off x="5075419" y="2452383"/>
              <a:ext cx="93724" cy="72619"/>
            </a:xfrm>
            <a:custGeom>
              <a:avLst/>
              <a:gdLst/>
              <a:ahLst/>
              <a:cxnLst/>
              <a:rect l="l" t="t" r="r" b="b"/>
              <a:pathLst>
                <a:path w="1390" h="1077" extrusionOk="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104"/>
            <p:cNvSpPr/>
            <p:nvPr/>
          </p:nvSpPr>
          <p:spPr>
            <a:xfrm>
              <a:off x="4815621" y="2050583"/>
              <a:ext cx="634560" cy="365592"/>
            </a:xfrm>
            <a:custGeom>
              <a:avLst/>
              <a:gdLst/>
              <a:ahLst/>
              <a:cxnLst/>
              <a:rect l="l" t="t" r="r" b="b"/>
              <a:pathLst>
                <a:path w="9411" h="5422" extrusionOk="0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104"/>
            <p:cNvSpPr/>
            <p:nvPr/>
          </p:nvSpPr>
          <p:spPr>
            <a:xfrm>
              <a:off x="4594999" y="2331553"/>
              <a:ext cx="220690" cy="268968"/>
            </a:xfrm>
            <a:custGeom>
              <a:avLst/>
              <a:gdLst/>
              <a:ahLst/>
              <a:cxnLst/>
              <a:rect l="l" t="t" r="r" b="b"/>
              <a:pathLst>
                <a:path w="3273" h="3989" extrusionOk="0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104"/>
            <p:cNvSpPr/>
            <p:nvPr/>
          </p:nvSpPr>
          <p:spPr>
            <a:xfrm>
              <a:off x="4721897" y="2739421"/>
              <a:ext cx="344555" cy="84689"/>
            </a:xfrm>
            <a:custGeom>
              <a:avLst/>
              <a:gdLst/>
              <a:ahLst/>
              <a:cxnLst/>
              <a:rect l="l" t="t" r="r" b="b"/>
              <a:pathLst>
                <a:path w="5110" h="1256" extrusionOk="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104"/>
            <p:cNvSpPr/>
            <p:nvPr/>
          </p:nvSpPr>
          <p:spPr>
            <a:xfrm>
              <a:off x="4773277" y="2594385"/>
              <a:ext cx="293175" cy="193449"/>
            </a:xfrm>
            <a:custGeom>
              <a:avLst/>
              <a:gdLst/>
              <a:ahLst/>
              <a:cxnLst/>
              <a:rect l="l" t="t" r="r" b="b"/>
              <a:pathLst>
                <a:path w="4348" h="2869" extrusionOk="0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104"/>
            <p:cNvSpPr/>
            <p:nvPr/>
          </p:nvSpPr>
          <p:spPr>
            <a:xfrm>
              <a:off x="4700792" y="2416107"/>
              <a:ext cx="365659" cy="287106"/>
            </a:xfrm>
            <a:custGeom>
              <a:avLst/>
              <a:gdLst/>
              <a:ahLst/>
              <a:cxnLst/>
              <a:rect l="l" t="t" r="r" b="b"/>
              <a:pathLst>
                <a:path w="5423" h="4258" extrusionOk="0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p104"/>
            <p:cNvSpPr/>
            <p:nvPr/>
          </p:nvSpPr>
          <p:spPr>
            <a:xfrm>
              <a:off x="4646379" y="2331553"/>
              <a:ext cx="317314" cy="284072"/>
            </a:xfrm>
            <a:custGeom>
              <a:avLst/>
              <a:gdLst/>
              <a:ahLst/>
              <a:cxnLst/>
              <a:rect l="l" t="t" r="r" b="b"/>
              <a:pathLst>
                <a:path w="4706" h="4213" extrusionOk="0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p104"/>
            <p:cNvSpPr/>
            <p:nvPr/>
          </p:nvSpPr>
          <p:spPr>
            <a:xfrm>
              <a:off x="4715896" y="2703145"/>
              <a:ext cx="57448" cy="105861"/>
            </a:xfrm>
            <a:custGeom>
              <a:avLst/>
              <a:gdLst/>
              <a:ahLst/>
              <a:cxnLst/>
              <a:rect l="l" t="t" r="r" b="b"/>
              <a:pathLst>
                <a:path w="852" h="1570" extrusionOk="0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104"/>
            <p:cNvSpPr/>
            <p:nvPr/>
          </p:nvSpPr>
          <p:spPr>
            <a:xfrm>
              <a:off x="4667551" y="2606454"/>
              <a:ext cx="105794" cy="117931"/>
            </a:xfrm>
            <a:custGeom>
              <a:avLst/>
              <a:gdLst/>
              <a:ahLst/>
              <a:cxnLst/>
              <a:rect l="l" t="t" r="r" b="b"/>
              <a:pathLst>
                <a:path w="1569" h="1749" extrusionOk="0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104"/>
            <p:cNvSpPr/>
            <p:nvPr/>
          </p:nvSpPr>
          <p:spPr>
            <a:xfrm>
              <a:off x="4613137" y="2573280"/>
              <a:ext cx="108828" cy="60482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104"/>
            <p:cNvSpPr/>
            <p:nvPr/>
          </p:nvSpPr>
          <p:spPr>
            <a:xfrm>
              <a:off x="4561825" y="2591351"/>
              <a:ext cx="175311" cy="247863"/>
            </a:xfrm>
            <a:custGeom>
              <a:avLst/>
              <a:gdLst/>
              <a:ahLst/>
              <a:cxnLst/>
              <a:rect l="l" t="t" r="r" b="b"/>
              <a:pathLst>
                <a:path w="2600" h="3676" extrusionOk="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104"/>
            <p:cNvSpPr/>
            <p:nvPr/>
          </p:nvSpPr>
          <p:spPr>
            <a:xfrm>
              <a:off x="4289890" y="1062570"/>
              <a:ext cx="546904" cy="1414090"/>
            </a:xfrm>
            <a:custGeom>
              <a:avLst/>
              <a:gdLst/>
              <a:ahLst/>
              <a:cxnLst/>
              <a:rect l="l" t="t" r="r" b="b"/>
              <a:pathLst>
                <a:path w="8111" h="20972" extrusionOk="0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104"/>
            <p:cNvSpPr/>
            <p:nvPr/>
          </p:nvSpPr>
          <p:spPr>
            <a:xfrm>
              <a:off x="4758173" y="962845"/>
              <a:ext cx="223657" cy="126966"/>
            </a:xfrm>
            <a:custGeom>
              <a:avLst/>
              <a:gdLst/>
              <a:ahLst/>
              <a:cxnLst/>
              <a:rect l="l" t="t" r="r" b="b"/>
              <a:pathLst>
                <a:path w="3317" h="1883" extrusionOk="0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104"/>
            <p:cNvSpPr/>
            <p:nvPr/>
          </p:nvSpPr>
          <p:spPr>
            <a:xfrm>
              <a:off x="4341202" y="990018"/>
              <a:ext cx="640629" cy="1486642"/>
            </a:xfrm>
            <a:custGeom>
              <a:avLst/>
              <a:gdLst/>
              <a:ahLst/>
              <a:cxnLst/>
              <a:rect l="l" t="t" r="r" b="b"/>
              <a:pathLst>
                <a:path w="9501" h="22048" extrusionOk="0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" name="Google Shape;3932;p105"/>
          <p:cNvSpPr txBox="1">
            <a:spLocks noGrp="1"/>
          </p:cNvSpPr>
          <p:nvPr>
            <p:ph type="title"/>
          </p:nvPr>
        </p:nvSpPr>
        <p:spPr>
          <a:xfrm>
            <a:off x="1411350" y="1664400"/>
            <a:ext cx="63213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8500"/>
              <a:t>Normalization</a:t>
            </a:r>
            <a:endParaRPr sz="8500"/>
          </a:p>
        </p:txBody>
      </p:sp>
      <p:sp>
        <p:nvSpPr>
          <p:cNvPr id="3933" name="Google Shape;3933;p105"/>
          <p:cNvSpPr txBox="1">
            <a:spLocks noGrp="1"/>
          </p:cNvSpPr>
          <p:nvPr>
            <p:ph type="subTitle" idx="1"/>
          </p:nvPr>
        </p:nvSpPr>
        <p:spPr>
          <a:xfrm>
            <a:off x="9593525" y="3633675"/>
            <a:ext cx="43038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grpSp>
        <p:nvGrpSpPr>
          <p:cNvPr id="3934" name="Google Shape;3934;p105"/>
          <p:cNvGrpSpPr/>
          <p:nvPr/>
        </p:nvGrpSpPr>
        <p:grpSpPr>
          <a:xfrm>
            <a:off x="7367225" y="149778"/>
            <a:ext cx="1473200" cy="1663642"/>
            <a:chOff x="5932404" y="1524155"/>
            <a:chExt cx="1964528" cy="2218485"/>
          </a:xfrm>
        </p:grpSpPr>
        <p:sp>
          <p:nvSpPr>
            <p:cNvPr id="3935" name="Google Shape;3935;p105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105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105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105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105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105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105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105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105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105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105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105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105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105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105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105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105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105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105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105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105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105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105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105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105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105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105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105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105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105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105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105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105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105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105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105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105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105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105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105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105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105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105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105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105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105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105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105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105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105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105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105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105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105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105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105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105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105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105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105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105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105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105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105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105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105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105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105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105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105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105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105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105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105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105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105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105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105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105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105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105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105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105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105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105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105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105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105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105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105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105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105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105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105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105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105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105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105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105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105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105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105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105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105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105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105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105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105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105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105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105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105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105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105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105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105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105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105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105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105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105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105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105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105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105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105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105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105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105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105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105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105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105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105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105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105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105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105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105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105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105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105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105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105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105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105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105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105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105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105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105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105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105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105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105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105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105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105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105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105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105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105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105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105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105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105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105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105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105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105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p105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p105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105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105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105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105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105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105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105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105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5" name="Google Shape;4115;p105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6" name="Google Shape;4116;p105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105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105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105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105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105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105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105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105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105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105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105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8" name="Google Shape;4128;p105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9" name="Google Shape;4129;p105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105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105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32" name="Google Shape;4132;p105"/>
          <p:cNvGrpSpPr/>
          <p:nvPr/>
        </p:nvGrpSpPr>
        <p:grpSpPr>
          <a:xfrm>
            <a:off x="354629" y="3146694"/>
            <a:ext cx="1799454" cy="1604559"/>
            <a:chOff x="2975551" y="475034"/>
            <a:chExt cx="4856825" cy="4330792"/>
          </a:xfrm>
        </p:grpSpPr>
        <p:sp>
          <p:nvSpPr>
            <p:cNvPr id="4133" name="Google Shape;4133;p105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105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105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6" name="Google Shape;4136;p105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105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105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105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105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105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105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3" name="Google Shape;4143;p105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4" name="Google Shape;4144;p105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105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105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105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105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105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105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105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105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105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105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105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105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105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105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105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0" name="Google Shape;4160;p105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105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105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105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105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105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105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105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105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105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105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105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105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105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105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105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105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105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105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105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105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105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105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105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105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105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105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105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105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105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105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105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105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105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105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105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105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105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105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105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105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105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105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105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105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105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105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105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105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105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105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105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105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105"/>
            <p:cNvSpPr/>
            <p:nvPr/>
          </p:nvSpPr>
          <p:spPr>
            <a:xfrm>
              <a:off x="5316981" y="2583018"/>
              <a:ext cx="324365" cy="1479279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105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105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105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105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105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105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105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105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105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105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105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105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105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105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105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105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105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105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105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105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105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5" name="Google Shape;4235;p105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105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105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105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105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105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105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105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105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105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105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105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105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105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105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105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105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105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105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105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105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105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105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105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105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105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105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105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105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105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105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105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105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105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105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105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105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105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105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105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105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105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105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105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105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105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105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105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105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105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105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105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105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105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105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105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105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105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105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105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105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105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105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105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105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105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105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105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105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105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105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105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105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105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105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105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105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105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105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105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105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105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105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105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105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105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105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105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105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105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105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105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105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105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105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105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105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105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105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105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105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105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105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105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105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105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105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105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105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105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105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105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105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105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105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105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105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105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105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105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105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105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105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105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105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105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105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105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105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105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105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105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105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105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69" name="Google Shape;4369;p105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0" name="Google Shape;4370;p105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1" name="Google Shape;4371;p105"/>
          <p:cNvSpPr/>
          <p:nvPr/>
        </p:nvSpPr>
        <p:spPr>
          <a:xfrm>
            <a:off x="925175" y="7177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2" name="Google Shape;4372;p105"/>
          <p:cNvSpPr/>
          <p:nvPr/>
        </p:nvSpPr>
        <p:spPr>
          <a:xfrm>
            <a:off x="467606" y="3782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7" name="Google Shape;4377;p106"/>
          <p:cNvSpPr txBox="1">
            <a:spLocks noGrp="1"/>
          </p:cNvSpPr>
          <p:nvPr>
            <p:ph type="title"/>
          </p:nvPr>
        </p:nvSpPr>
        <p:spPr>
          <a:xfrm>
            <a:off x="2420100" y="1471500"/>
            <a:ext cx="43038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5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8" name="Google Shape;4378;p106"/>
          <p:cNvSpPr txBox="1">
            <a:spLocks noGrp="1"/>
          </p:cNvSpPr>
          <p:nvPr>
            <p:ph type="subTitle" idx="1"/>
          </p:nvPr>
        </p:nvSpPr>
        <p:spPr>
          <a:xfrm>
            <a:off x="572850" y="1785125"/>
            <a:ext cx="7998300" cy="16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Before sending the image data to the model, it's essential to normalize the data to a range between 0 and 1. This ensures that our aerial images are properly scaled before being fed into our deep learning model. Normalization plays a crucial role in achieving consistent and accurate model predictions, ultimately leading to improved performance in image segmentation tasks.</a:t>
            </a:r>
            <a:endParaRPr sz="1800">
              <a:solidFill>
                <a:schemeClr val="lt2"/>
              </a:solidFill>
            </a:endParaRPr>
          </a:p>
        </p:txBody>
      </p:sp>
      <p:grpSp>
        <p:nvGrpSpPr>
          <p:cNvPr id="4379" name="Google Shape;4379;p106"/>
          <p:cNvGrpSpPr/>
          <p:nvPr/>
        </p:nvGrpSpPr>
        <p:grpSpPr>
          <a:xfrm>
            <a:off x="200699" y="3623248"/>
            <a:ext cx="1676576" cy="1372428"/>
            <a:chOff x="2975551" y="475034"/>
            <a:chExt cx="4856825" cy="4330792"/>
          </a:xfrm>
        </p:grpSpPr>
        <p:sp>
          <p:nvSpPr>
            <p:cNvPr id="4380" name="Google Shape;4380;p106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1" name="Google Shape;4381;p106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2" name="Google Shape;4382;p106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p106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4" name="Google Shape;4384;p106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5" name="Google Shape;4385;p106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6" name="Google Shape;4386;p106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7" name="Google Shape;4387;p106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p106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9" name="Google Shape;4389;p106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0" name="Google Shape;4390;p106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1" name="Google Shape;4391;p106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2" name="Google Shape;4392;p106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3" name="Google Shape;4393;p106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4" name="Google Shape;4394;p106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5" name="Google Shape;4395;p106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6" name="Google Shape;4396;p106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7" name="Google Shape;4397;p106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8" name="Google Shape;4398;p106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9" name="Google Shape;4399;p106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0" name="Google Shape;4400;p106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1" name="Google Shape;4401;p106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2" name="Google Shape;4402;p106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3" name="Google Shape;4403;p106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4" name="Google Shape;4404;p106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5" name="Google Shape;4405;p106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6" name="Google Shape;4406;p106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7" name="Google Shape;4407;p106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8" name="Google Shape;4408;p106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9" name="Google Shape;4409;p106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0" name="Google Shape;4410;p106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1" name="Google Shape;4411;p106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2" name="Google Shape;4412;p106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3" name="Google Shape;4413;p106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4" name="Google Shape;4414;p106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5" name="Google Shape;4415;p106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6" name="Google Shape;4416;p106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7" name="Google Shape;4417;p106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8" name="Google Shape;4418;p106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9" name="Google Shape;4419;p106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0" name="Google Shape;4420;p106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1" name="Google Shape;4421;p106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2" name="Google Shape;4422;p106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3" name="Google Shape;4423;p106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4" name="Google Shape;4424;p106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p106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6" name="Google Shape;4426;p106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7" name="Google Shape;4427;p106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8" name="Google Shape;4428;p106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9" name="Google Shape;4429;p106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0" name="Google Shape;4430;p106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1" name="Google Shape;4431;p106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2" name="Google Shape;4432;p106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3" name="Google Shape;4433;p106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p106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5" name="Google Shape;4435;p106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106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106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106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106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106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106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106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106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106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106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106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106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106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106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106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106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106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106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106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106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106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106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106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106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106"/>
            <p:cNvSpPr/>
            <p:nvPr/>
          </p:nvSpPr>
          <p:spPr>
            <a:xfrm>
              <a:off x="5316981" y="2583018"/>
              <a:ext cx="324365" cy="1479279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106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106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106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106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106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106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106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106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106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106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106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106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106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106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106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106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106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106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106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106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106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106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106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106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106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106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106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106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106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106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106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106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106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106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106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106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106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106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106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106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106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106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106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106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106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106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106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106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106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106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106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106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106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106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106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106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106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106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106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106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106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106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106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106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106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106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106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106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106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106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106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106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106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106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106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106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106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106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106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106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106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106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106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106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106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106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106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106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106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106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106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106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106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106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106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106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106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106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106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0" name="Google Shape;4560;p106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106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106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106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106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106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106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106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106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106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106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106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106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106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106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106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106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106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106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106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106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106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106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106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106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106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106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106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106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106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106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106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106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106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106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106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106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106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106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106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106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106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106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106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106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106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106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106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106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106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0" name="Google Shape;4610;p106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1" name="Google Shape;4611;p106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106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106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4" name="Google Shape;4614;p106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5" name="Google Shape;4615;p106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16" name="Google Shape;4616;p106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7" name="Google Shape;4617;p106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8" name="Google Shape;4618;p106"/>
          <p:cNvSpPr/>
          <p:nvPr/>
        </p:nvSpPr>
        <p:spPr>
          <a:xfrm>
            <a:off x="987692" y="806240"/>
            <a:ext cx="599700" cy="6654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9" name="Google Shape;4619;p106"/>
          <p:cNvSpPr/>
          <p:nvPr/>
        </p:nvSpPr>
        <p:spPr>
          <a:xfrm>
            <a:off x="467599" y="378248"/>
            <a:ext cx="345900" cy="3834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20" name="Google Shape;4620;p106"/>
          <p:cNvGrpSpPr/>
          <p:nvPr/>
        </p:nvGrpSpPr>
        <p:grpSpPr>
          <a:xfrm>
            <a:off x="7451283" y="258851"/>
            <a:ext cx="1283819" cy="1372355"/>
            <a:chOff x="5932404" y="1524155"/>
            <a:chExt cx="1964528" cy="2218485"/>
          </a:xfrm>
        </p:grpSpPr>
        <p:sp>
          <p:nvSpPr>
            <p:cNvPr id="4621" name="Google Shape;4621;p106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2" name="Google Shape;4622;p106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3" name="Google Shape;4623;p106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106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106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106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106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106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106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106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106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106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106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106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106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6" name="Google Shape;4636;p106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7" name="Google Shape;4637;p106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106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106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106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106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106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106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106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106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106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106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106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106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106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1" name="Google Shape;4651;p106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2" name="Google Shape;4652;p106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106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106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5" name="Google Shape;4655;p106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6" name="Google Shape;4656;p106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106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106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106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106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106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106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106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106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106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106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106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106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106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106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106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106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106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106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106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106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106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106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106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106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106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106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106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106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106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106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106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106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106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106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106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106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106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106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106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106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106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106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106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106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106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106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106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106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106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106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106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106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106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106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106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106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106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106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106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106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106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106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106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106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106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106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106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106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106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106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106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106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106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106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106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106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106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106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106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106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106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106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106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106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106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106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106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106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106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106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106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106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106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106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106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106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106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106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106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106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106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106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106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106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106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106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106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106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106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106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106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106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106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106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106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106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106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106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106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106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106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106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106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106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106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106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106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106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106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106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106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106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106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106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106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106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106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106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106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106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106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106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106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106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106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106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106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106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106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106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106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106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106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106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106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106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106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106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106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106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106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89"/>
          <p:cNvSpPr txBox="1">
            <a:spLocks noGrp="1"/>
          </p:cNvSpPr>
          <p:nvPr>
            <p:ph type="title"/>
          </p:nvPr>
        </p:nvSpPr>
        <p:spPr>
          <a:xfrm>
            <a:off x="581525" y="1906775"/>
            <a:ext cx="5945700" cy="12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5400"/>
              <a:t>Introduction</a:t>
            </a:r>
            <a:br>
              <a:rPr lang="en"/>
            </a:br>
            <a:endParaRPr/>
          </a:p>
        </p:txBody>
      </p:sp>
      <p:grpSp>
        <p:nvGrpSpPr>
          <p:cNvPr id="1227" name="Google Shape;1227;p89"/>
          <p:cNvGrpSpPr/>
          <p:nvPr/>
        </p:nvGrpSpPr>
        <p:grpSpPr>
          <a:xfrm>
            <a:off x="5161735" y="1345503"/>
            <a:ext cx="3424287" cy="2565037"/>
            <a:chOff x="4189822" y="883226"/>
            <a:chExt cx="4732292" cy="3544827"/>
          </a:xfrm>
        </p:grpSpPr>
        <p:sp>
          <p:nvSpPr>
            <p:cNvPr id="1228" name="Google Shape;1228;p89"/>
            <p:cNvSpPr/>
            <p:nvPr/>
          </p:nvSpPr>
          <p:spPr>
            <a:xfrm>
              <a:off x="4493413" y="2819353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89"/>
            <p:cNvSpPr/>
            <p:nvPr/>
          </p:nvSpPr>
          <p:spPr>
            <a:xfrm>
              <a:off x="4609451" y="2723962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89"/>
            <p:cNvSpPr/>
            <p:nvPr/>
          </p:nvSpPr>
          <p:spPr>
            <a:xfrm>
              <a:off x="4598347" y="2873381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89"/>
            <p:cNvSpPr/>
            <p:nvPr/>
          </p:nvSpPr>
          <p:spPr>
            <a:xfrm>
              <a:off x="4493413" y="2650849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89"/>
            <p:cNvSpPr/>
            <p:nvPr/>
          </p:nvSpPr>
          <p:spPr>
            <a:xfrm>
              <a:off x="4628536" y="2897220"/>
              <a:ext cx="114478" cy="76342"/>
            </a:xfrm>
            <a:custGeom>
              <a:avLst/>
              <a:gdLst/>
              <a:ahLst/>
              <a:cxnLst/>
              <a:rect l="l" t="t" r="r" b="b"/>
              <a:pathLst>
                <a:path w="3227" h="2152" extrusionOk="0">
                  <a:moveTo>
                    <a:pt x="225" y="1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58" y="2152"/>
                  </a:lnTo>
                  <a:lnTo>
                    <a:pt x="3227" y="165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89"/>
            <p:cNvSpPr/>
            <p:nvPr/>
          </p:nvSpPr>
          <p:spPr>
            <a:xfrm>
              <a:off x="4746170" y="2801864"/>
              <a:ext cx="287773" cy="171699"/>
            </a:xfrm>
            <a:custGeom>
              <a:avLst/>
              <a:gdLst/>
              <a:ahLst/>
              <a:cxnLst/>
              <a:rect l="l" t="t" r="r" b="b"/>
              <a:pathLst>
                <a:path w="8112" h="4840" extrusionOk="0">
                  <a:moveTo>
                    <a:pt x="7708" y="0"/>
                  </a:moveTo>
                  <a:lnTo>
                    <a:pt x="1" y="4347"/>
                  </a:lnTo>
                  <a:lnTo>
                    <a:pt x="90" y="4571"/>
                  </a:lnTo>
                  <a:lnTo>
                    <a:pt x="314" y="4840"/>
                  </a:lnTo>
                  <a:lnTo>
                    <a:pt x="8111" y="359"/>
                  </a:lnTo>
                  <a:lnTo>
                    <a:pt x="8111" y="45"/>
                  </a:lnTo>
                  <a:lnTo>
                    <a:pt x="770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89"/>
            <p:cNvSpPr/>
            <p:nvPr/>
          </p:nvSpPr>
          <p:spPr>
            <a:xfrm>
              <a:off x="4733470" y="2952879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403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89"/>
            <p:cNvSpPr/>
            <p:nvPr/>
          </p:nvSpPr>
          <p:spPr>
            <a:xfrm>
              <a:off x="4628536" y="2728716"/>
              <a:ext cx="405408" cy="233709"/>
            </a:xfrm>
            <a:custGeom>
              <a:avLst/>
              <a:gdLst/>
              <a:ahLst/>
              <a:cxnLst/>
              <a:rect l="l" t="t" r="r" b="b"/>
              <a:pathLst>
                <a:path w="11428" h="6588" extrusionOk="0">
                  <a:moveTo>
                    <a:pt x="7797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427" y="2107"/>
                  </a:lnTo>
                  <a:lnTo>
                    <a:pt x="11427" y="1704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89"/>
            <p:cNvSpPr/>
            <p:nvPr/>
          </p:nvSpPr>
          <p:spPr>
            <a:xfrm>
              <a:off x="4189822" y="2994207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4" y="0"/>
                  </a:moveTo>
                  <a:lnTo>
                    <a:pt x="0" y="90"/>
                  </a:lnTo>
                  <a:lnTo>
                    <a:pt x="0" y="403"/>
                  </a:lnTo>
                  <a:lnTo>
                    <a:pt x="2958" y="2106"/>
                  </a:lnTo>
                  <a:lnTo>
                    <a:pt x="3226" y="1658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89"/>
            <p:cNvSpPr/>
            <p:nvPr/>
          </p:nvSpPr>
          <p:spPr>
            <a:xfrm>
              <a:off x="4305859" y="2898816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52" y="1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89"/>
            <p:cNvSpPr/>
            <p:nvPr/>
          </p:nvSpPr>
          <p:spPr>
            <a:xfrm>
              <a:off x="4294720" y="3049831"/>
              <a:ext cx="23875" cy="19121"/>
            </a:xfrm>
            <a:custGeom>
              <a:avLst/>
              <a:gdLst/>
              <a:ahLst/>
              <a:cxnLst/>
              <a:rect l="l" t="t" r="r" b="b"/>
              <a:pathLst>
                <a:path w="673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673" y="538"/>
                  </a:lnTo>
                  <a:lnTo>
                    <a:pt x="673" y="22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89"/>
            <p:cNvSpPr/>
            <p:nvPr/>
          </p:nvSpPr>
          <p:spPr>
            <a:xfrm>
              <a:off x="4189822" y="2825703"/>
              <a:ext cx="403776" cy="232113"/>
            </a:xfrm>
            <a:custGeom>
              <a:avLst/>
              <a:gdLst/>
              <a:ahLst/>
              <a:cxnLst/>
              <a:rect l="l" t="t" r="r" b="b"/>
              <a:pathLst>
                <a:path w="11382" h="6543" extrusionOk="0">
                  <a:moveTo>
                    <a:pt x="7752" y="0"/>
                  </a:moveTo>
                  <a:lnTo>
                    <a:pt x="0" y="4481"/>
                  </a:lnTo>
                  <a:lnTo>
                    <a:pt x="0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89"/>
            <p:cNvSpPr/>
            <p:nvPr/>
          </p:nvSpPr>
          <p:spPr>
            <a:xfrm>
              <a:off x="4326505" y="3072074"/>
              <a:ext cx="112917" cy="76342"/>
            </a:xfrm>
            <a:custGeom>
              <a:avLst/>
              <a:gdLst/>
              <a:ahLst/>
              <a:cxnLst/>
              <a:rect l="l" t="t" r="r" b="b"/>
              <a:pathLst>
                <a:path w="3183" h="2152" extrusionOk="0">
                  <a:moveTo>
                    <a:pt x="180" y="1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58" y="2152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89"/>
            <p:cNvSpPr/>
            <p:nvPr/>
          </p:nvSpPr>
          <p:spPr>
            <a:xfrm>
              <a:off x="4442543" y="2978314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08" y="0"/>
                  </a:moveTo>
                  <a:lnTo>
                    <a:pt x="1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89"/>
            <p:cNvSpPr/>
            <p:nvPr/>
          </p:nvSpPr>
          <p:spPr>
            <a:xfrm>
              <a:off x="4431439" y="3127733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89"/>
            <p:cNvSpPr/>
            <p:nvPr/>
          </p:nvSpPr>
          <p:spPr>
            <a:xfrm>
              <a:off x="4326505" y="2903605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84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89"/>
            <p:cNvSpPr/>
            <p:nvPr/>
          </p:nvSpPr>
          <p:spPr>
            <a:xfrm>
              <a:off x="4765255" y="2976718"/>
              <a:ext cx="112881" cy="74746"/>
            </a:xfrm>
            <a:custGeom>
              <a:avLst/>
              <a:gdLst/>
              <a:ahLst/>
              <a:cxnLst/>
              <a:rect l="l" t="t" r="r" b="b"/>
              <a:pathLst>
                <a:path w="3182" h="2107" extrusionOk="0">
                  <a:moveTo>
                    <a:pt x="224" y="0"/>
                  </a:moveTo>
                  <a:lnTo>
                    <a:pt x="0" y="90"/>
                  </a:lnTo>
                  <a:lnTo>
                    <a:pt x="0" y="404"/>
                  </a:lnTo>
                  <a:lnTo>
                    <a:pt x="2958" y="2106"/>
                  </a:lnTo>
                  <a:lnTo>
                    <a:pt x="3182" y="161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89"/>
            <p:cNvSpPr/>
            <p:nvPr/>
          </p:nvSpPr>
          <p:spPr>
            <a:xfrm>
              <a:off x="4881293" y="2881327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52" y="1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89"/>
            <p:cNvSpPr/>
            <p:nvPr/>
          </p:nvSpPr>
          <p:spPr>
            <a:xfrm>
              <a:off x="4870154" y="3030746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70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89"/>
            <p:cNvSpPr/>
            <p:nvPr/>
          </p:nvSpPr>
          <p:spPr>
            <a:xfrm>
              <a:off x="4765255" y="2806618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89"/>
            <p:cNvSpPr/>
            <p:nvPr/>
          </p:nvSpPr>
          <p:spPr>
            <a:xfrm>
              <a:off x="4461628" y="3151572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5" y="0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6"/>
                  </a:lnTo>
                  <a:lnTo>
                    <a:pt x="3227" y="161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89"/>
            <p:cNvSpPr/>
            <p:nvPr/>
          </p:nvSpPr>
          <p:spPr>
            <a:xfrm>
              <a:off x="4579262" y="3056181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47"/>
                  </a:lnTo>
                  <a:lnTo>
                    <a:pt x="90" y="4571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066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89"/>
            <p:cNvSpPr/>
            <p:nvPr/>
          </p:nvSpPr>
          <p:spPr>
            <a:xfrm>
              <a:off x="4566562" y="3205600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89"/>
            <p:cNvSpPr/>
            <p:nvPr/>
          </p:nvSpPr>
          <p:spPr>
            <a:xfrm>
              <a:off x="4461628" y="2981472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97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89"/>
            <p:cNvSpPr/>
            <p:nvPr/>
          </p:nvSpPr>
          <p:spPr>
            <a:xfrm>
              <a:off x="4901939" y="3054585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1"/>
                  </a:moveTo>
                  <a:lnTo>
                    <a:pt x="1" y="91"/>
                  </a:lnTo>
                  <a:lnTo>
                    <a:pt x="1" y="404"/>
                  </a:lnTo>
                  <a:lnTo>
                    <a:pt x="2913" y="2107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89"/>
            <p:cNvSpPr/>
            <p:nvPr/>
          </p:nvSpPr>
          <p:spPr>
            <a:xfrm>
              <a:off x="5017976" y="2959229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08" y="0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15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89"/>
            <p:cNvSpPr/>
            <p:nvPr/>
          </p:nvSpPr>
          <p:spPr>
            <a:xfrm>
              <a:off x="5005276" y="3110244"/>
              <a:ext cx="23875" cy="19086"/>
            </a:xfrm>
            <a:custGeom>
              <a:avLst/>
              <a:gdLst/>
              <a:ahLst/>
              <a:cxnLst/>
              <a:rect l="l" t="t" r="r" b="b"/>
              <a:pathLst>
                <a:path w="673" h="538" extrusionOk="0">
                  <a:moveTo>
                    <a:pt x="404" y="0"/>
                  </a:moveTo>
                  <a:lnTo>
                    <a:pt x="0" y="224"/>
                  </a:lnTo>
                  <a:lnTo>
                    <a:pt x="0" y="538"/>
                  </a:lnTo>
                  <a:lnTo>
                    <a:pt x="673" y="538"/>
                  </a:lnTo>
                  <a:lnTo>
                    <a:pt x="673" y="22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89"/>
            <p:cNvSpPr/>
            <p:nvPr/>
          </p:nvSpPr>
          <p:spPr>
            <a:xfrm>
              <a:off x="4901939" y="2886116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40"/>
                  </a:lnTo>
                  <a:lnTo>
                    <a:pt x="2913" y="6542"/>
                  </a:lnTo>
                  <a:lnTo>
                    <a:pt x="3586" y="6542"/>
                  </a:lnTo>
                  <a:lnTo>
                    <a:pt x="11382" y="2061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89"/>
            <p:cNvSpPr/>
            <p:nvPr/>
          </p:nvSpPr>
          <p:spPr>
            <a:xfrm>
              <a:off x="5037061" y="3134083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225" y="0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6"/>
                  </a:lnTo>
                  <a:lnTo>
                    <a:pt x="3182" y="161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89"/>
            <p:cNvSpPr/>
            <p:nvPr/>
          </p:nvSpPr>
          <p:spPr>
            <a:xfrm>
              <a:off x="5153099" y="3038692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53" y="1"/>
                  </a:moveTo>
                  <a:lnTo>
                    <a:pt x="1" y="4303"/>
                  </a:lnTo>
                  <a:lnTo>
                    <a:pt x="135" y="4527"/>
                  </a:lnTo>
                  <a:lnTo>
                    <a:pt x="359" y="4795"/>
                  </a:lnTo>
                  <a:lnTo>
                    <a:pt x="8111" y="315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89"/>
            <p:cNvSpPr/>
            <p:nvPr/>
          </p:nvSpPr>
          <p:spPr>
            <a:xfrm>
              <a:off x="5141995" y="3188111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89"/>
            <p:cNvSpPr/>
            <p:nvPr/>
          </p:nvSpPr>
          <p:spPr>
            <a:xfrm>
              <a:off x="5037061" y="2963983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89"/>
            <p:cNvSpPr/>
            <p:nvPr/>
          </p:nvSpPr>
          <p:spPr>
            <a:xfrm>
              <a:off x="5173781" y="3211985"/>
              <a:ext cx="112881" cy="74746"/>
            </a:xfrm>
            <a:custGeom>
              <a:avLst/>
              <a:gdLst/>
              <a:ahLst/>
              <a:cxnLst/>
              <a:rect l="l" t="t" r="r" b="b"/>
              <a:pathLst>
                <a:path w="3182" h="2107" extrusionOk="0">
                  <a:moveTo>
                    <a:pt x="180" y="0"/>
                  </a:moveTo>
                  <a:lnTo>
                    <a:pt x="0" y="90"/>
                  </a:lnTo>
                  <a:lnTo>
                    <a:pt x="0" y="403"/>
                  </a:lnTo>
                  <a:lnTo>
                    <a:pt x="2958" y="2106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89"/>
            <p:cNvSpPr/>
            <p:nvPr/>
          </p:nvSpPr>
          <p:spPr>
            <a:xfrm>
              <a:off x="5289818" y="3116594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08" y="1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89"/>
            <p:cNvSpPr/>
            <p:nvPr/>
          </p:nvSpPr>
          <p:spPr>
            <a:xfrm>
              <a:off x="5278679" y="3266013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89"/>
            <p:cNvSpPr/>
            <p:nvPr/>
          </p:nvSpPr>
          <p:spPr>
            <a:xfrm>
              <a:off x="5173781" y="3043481"/>
              <a:ext cx="403776" cy="232113"/>
            </a:xfrm>
            <a:custGeom>
              <a:avLst/>
              <a:gdLst/>
              <a:ahLst/>
              <a:cxnLst/>
              <a:rect l="l" t="t" r="r" b="b"/>
              <a:pathLst>
                <a:path w="11382" h="6543" extrusionOk="0">
                  <a:moveTo>
                    <a:pt x="7752" y="0"/>
                  </a:moveTo>
                  <a:lnTo>
                    <a:pt x="0" y="4481"/>
                  </a:lnTo>
                  <a:lnTo>
                    <a:pt x="0" y="4840"/>
                  </a:lnTo>
                  <a:lnTo>
                    <a:pt x="2958" y="6542"/>
                  </a:lnTo>
                  <a:lnTo>
                    <a:pt x="3630" y="6542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89"/>
            <p:cNvSpPr/>
            <p:nvPr/>
          </p:nvSpPr>
          <p:spPr>
            <a:xfrm>
              <a:off x="5308903" y="3289852"/>
              <a:ext cx="114478" cy="76342"/>
            </a:xfrm>
            <a:custGeom>
              <a:avLst/>
              <a:gdLst/>
              <a:ahLst/>
              <a:cxnLst/>
              <a:rect l="l" t="t" r="r" b="b"/>
              <a:pathLst>
                <a:path w="3227" h="2152" extrusionOk="0">
                  <a:moveTo>
                    <a:pt x="224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58" y="2152"/>
                  </a:lnTo>
                  <a:lnTo>
                    <a:pt x="3226" y="165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89"/>
            <p:cNvSpPr/>
            <p:nvPr/>
          </p:nvSpPr>
          <p:spPr>
            <a:xfrm>
              <a:off x="5424941" y="3196057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52" y="1"/>
                  </a:moveTo>
                  <a:lnTo>
                    <a:pt x="0" y="4303"/>
                  </a:lnTo>
                  <a:lnTo>
                    <a:pt x="135" y="4527"/>
                  </a:lnTo>
                  <a:lnTo>
                    <a:pt x="359" y="4796"/>
                  </a:lnTo>
                  <a:lnTo>
                    <a:pt x="8111" y="315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89"/>
            <p:cNvSpPr/>
            <p:nvPr/>
          </p:nvSpPr>
          <p:spPr>
            <a:xfrm>
              <a:off x="5413802" y="3345511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89"/>
            <p:cNvSpPr/>
            <p:nvPr/>
          </p:nvSpPr>
          <p:spPr>
            <a:xfrm>
              <a:off x="5308903" y="3121348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97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89"/>
            <p:cNvSpPr/>
            <p:nvPr/>
          </p:nvSpPr>
          <p:spPr>
            <a:xfrm>
              <a:off x="4598347" y="3229438"/>
              <a:ext cx="112881" cy="76342"/>
            </a:xfrm>
            <a:custGeom>
              <a:avLst/>
              <a:gdLst/>
              <a:ahLst/>
              <a:cxnLst/>
              <a:rect l="l" t="t" r="r" b="b"/>
              <a:pathLst>
                <a:path w="3182" h="2152" extrusionOk="0">
                  <a:moveTo>
                    <a:pt x="179" y="1"/>
                  </a:moveTo>
                  <a:lnTo>
                    <a:pt x="0" y="135"/>
                  </a:lnTo>
                  <a:lnTo>
                    <a:pt x="0" y="404"/>
                  </a:lnTo>
                  <a:lnTo>
                    <a:pt x="2958" y="2152"/>
                  </a:lnTo>
                  <a:lnTo>
                    <a:pt x="3182" y="165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89"/>
            <p:cNvSpPr/>
            <p:nvPr/>
          </p:nvSpPr>
          <p:spPr>
            <a:xfrm>
              <a:off x="4714385" y="3134083"/>
              <a:ext cx="287738" cy="171699"/>
            </a:xfrm>
            <a:custGeom>
              <a:avLst/>
              <a:gdLst/>
              <a:ahLst/>
              <a:cxnLst/>
              <a:rect l="l" t="t" r="r" b="b"/>
              <a:pathLst>
                <a:path w="8111" h="4840" extrusionOk="0">
                  <a:moveTo>
                    <a:pt x="7708" y="0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5"/>
                  </a:lnTo>
                  <a:lnTo>
                    <a:pt x="770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89"/>
            <p:cNvSpPr/>
            <p:nvPr/>
          </p:nvSpPr>
          <p:spPr>
            <a:xfrm>
              <a:off x="4703246" y="3285098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89"/>
            <p:cNvSpPr/>
            <p:nvPr/>
          </p:nvSpPr>
          <p:spPr>
            <a:xfrm>
              <a:off x="4598347" y="3060970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0"/>
                  </a:moveTo>
                  <a:lnTo>
                    <a:pt x="0" y="4481"/>
                  </a:lnTo>
                  <a:lnTo>
                    <a:pt x="0" y="4884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89"/>
            <p:cNvSpPr/>
            <p:nvPr/>
          </p:nvSpPr>
          <p:spPr>
            <a:xfrm>
              <a:off x="4735031" y="3308937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0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13" y="2106"/>
                  </a:lnTo>
                  <a:lnTo>
                    <a:pt x="3182" y="161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89"/>
            <p:cNvSpPr/>
            <p:nvPr/>
          </p:nvSpPr>
          <p:spPr>
            <a:xfrm>
              <a:off x="4851068" y="3213546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03"/>
                  </a:lnTo>
                  <a:lnTo>
                    <a:pt x="135" y="4527"/>
                  </a:lnTo>
                  <a:lnTo>
                    <a:pt x="315" y="4795"/>
                  </a:lnTo>
                  <a:lnTo>
                    <a:pt x="8111" y="315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89"/>
            <p:cNvSpPr/>
            <p:nvPr/>
          </p:nvSpPr>
          <p:spPr>
            <a:xfrm>
              <a:off x="4838368" y="3362964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404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89"/>
            <p:cNvSpPr/>
            <p:nvPr/>
          </p:nvSpPr>
          <p:spPr>
            <a:xfrm>
              <a:off x="4735031" y="3138837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13" y="6588"/>
                  </a:lnTo>
                  <a:lnTo>
                    <a:pt x="3586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89"/>
            <p:cNvSpPr/>
            <p:nvPr/>
          </p:nvSpPr>
          <p:spPr>
            <a:xfrm>
              <a:off x="4870154" y="3386839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225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182" y="1658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89"/>
            <p:cNvSpPr/>
            <p:nvPr/>
          </p:nvSpPr>
          <p:spPr>
            <a:xfrm>
              <a:off x="4986191" y="3291448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53" y="1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89"/>
            <p:cNvSpPr/>
            <p:nvPr/>
          </p:nvSpPr>
          <p:spPr>
            <a:xfrm>
              <a:off x="4975087" y="3442463"/>
              <a:ext cx="23875" cy="19121"/>
            </a:xfrm>
            <a:custGeom>
              <a:avLst/>
              <a:gdLst/>
              <a:ahLst/>
              <a:cxnLst/>
              <a:rect l="l" t="t" r="r" b="b"/>
              <a:pathLst>
                <a:path w="673" h="539" extrusionOk="0">
                  <a:moveTo>
                    <a:pt x="359" y="0"/>
                  </a:moveTo>
                  <a:lnTo>
                    <a:pt x="0" y="224"/>
                  </a:lnTo>
                  <a:lnTo>
                    <a:pt x="0" y="538"/>
                  </a:lnTo>
                  <a:lnTo>
                    <a:pt x="672" y="538"/>
                  </a:lnTo>
                  <a:lnTo>
                    <a:pt x="672" y="22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89"/>
            <p:cNvSpPr/>
            <p:nvPr/>
          </p:nvSpPr>
          <p:spPr>
            <a:xfrm>
              <a:off x="4870154" y="3218335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40"/>
                  </a:lnTo>
                  <a:lnTo>
                    <a:pt x="2958" y="6542"/>
                  </a:lnTo>
                  <a:lnTo>
                    <a:pt x="3630" y="6542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89"/>
            <p:cNvSpPr/>
            <p:nvPr/>
          </p:nvSpPr>
          <p:spPr>
            <a:xfrm>
              <a:off x="5006873" y="3464705"/>
              <a:ext cx="112881" cy="76342"/>
            </a:xfrm>
            <a:custGeom>
              <a:avLst/>
              <a:gdLst/>
              <a:ahLst/>
              <a:cxnLst/>
              <a:rect l="l" t="t" r="r" b="b"/>
              <a:pathLst>
                <a:path w="3182" h="2152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13" y="2152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89"/>
            <p:cNvSpPr/>
            <p:nvPr/>
          </p:nvSpPr>
          <p:spPr>
            <a:xfrm>
              <a:off x="5122910" y="3370946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08" y="0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89"/>
            <p:cNvSpPr/>
            <p:nvPr/>
          </p:nvSpPr>
          <p:spPr>
            <a:xfrm>
              <a:off x="5110175" y="3520365"/>
              <a:ext cx="25471" cy="20682"/>
            </a:xfrm>
            <a:custGeom>
              <a:avLst/>
              <a:gdLst/>
              <a:ahLst/>
              <a:cxnLst/>
              <a:rect l="l" t="t" r="r" b="b"/>
              <a:pathLst>
                <a:path w="718" h="583" extrusionOk="0">
                  <a:moveTo>
                    <a:pt x="404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718" y="583"/>
                  </a:lnTo>
                  <a:lnTo>
                    <a:pt x="718" y="26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89"/>
            <p:cNvSpPr/>
            <p:nvPr/>
          </p:nvSpPr>
          <p:spPr>
            <a:xfrm>
              <a:off x="5006873" y="3296201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13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89"/>
            <p:cNvSpPr/>
            <p:nvPr/>
          </p:nvSpPr>
          <p:spPr>
            <a:xfrm>
              <a:off x="5135610" y="3204039"/>
              <a:ext cx="600911" cy="349748"/>
            </a:xfrm>
            <a:custGeom>
              <a:avLst/>
              <a:gdLst/>
              <a:ahLst/>
              <a:cxnLst/>
              <a:rect l="l" t="t" r="r" b="b"/>
              <a:pathLst>
                <a:path w="16939" h="9859" extrusionOk="0">
                  <a:moveTo>
                    <a:pt x="15863" y="0"/>
                  </a:moveTo>
                  <a:lnTo>
                    <a:pt x="15863" y="314"/>
                  </a:lnTo>
                  <a:lnTo>
                    <a:pt x="16401" y="1658"/>
                  </a:lnTo>
                  <a:lnTo>
                    <a:pt x="2869" y="9410"/>
                  </a:lnTo>
                  <a:lnTo>
                    <a:pt x="539" y="9096"/>
                  </a:lnTo>
                  <a:lnTo>
                    <a:pt x="1" y="9186"/>
                  </a:lnTo>
                  <a:lnTo>
                    <a:pt x="1" y="9500"/>
                  </a:lnTo>
                  <a:lnTo>
                    <a:pt x="3003" y="9858"/>
                  </a:lnTo>
                  <a:lnTo>
                    <a:pt x="9769" y="5960"/>
                  </a:lnTo>
                  <a:lnTo>
                    <a:pt x="10800" y="6542"/>
                  </a:lnTo>
                  <a:lnTo>
                    <a:pt x="11203" y="6318"/>
                  </a:lnTo>
                  <a:lnTo>
                    <a:pt x="11203" y="6004"/>
                  </a:lnTo>
                  <a:lnTo>
                    <a:pt x="10262" y="5691"/>
                  </a:lnTo>
                  <a:lnTo>
                    <a:pt x="16939" y="1837"/>
                  </a:lnTo>
                  <a:lnTo>
                    <a:pt x="16939" y="1524"/>
                  </a:lnTo>
                  <a:lnTo>
                    <a:pt x="16536" y="1120"/>
                  </a:lnTo>
                  <a:lnTo>
                    <a:pt x="158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89"/>
            <p:cNvSpPr/>
            <p:nvPr/>
          </p:nvSpPr>
          <p:spPr>
            <a:xfrm>
              <a:off x="5135610" y="3196057"/>
              <a:ext cx="600911" cy="346591"/>
            </a:xfrm>
            <a:custGeom>
              <a:avLst/>
              <a:gdLst/>
              <a:ahLst/>
              <a:cxnLst/>
              <a:rect l="l" t="t" r="r" b="b"/>
              <a:pathLst>
                <a:path w="16939" h="9770" extrusionOk="0">
                  <a:moveTo>
                    <a:pt x="16267" y="1"/>
                  </a:moveTo>
                  <a:lnTo>
                    <a:pt x="15863" y="225"/>
                  </a:lnTo>
                  <a:lnTo>
                    <a:pt x="16401" y="1569"/>
                  </a:lnTo>
                  <a:lnTo>
                    <a:pt x="2734" y="9456"/>
                  </a:lnTo>
                  <a:lnTo>
                    <a:pt x="404" y="9187"/>
                  </a:lnTo>
                  <a:lnTo>
                    <a:pt x="1" y="9411"/>
                  </a:lnTo>
                  <a:lnTo>
                    <a:pt x="3003" y="9769"/>
                  </a:lnTo>
                  <a:lnTo>
                    <a:pt x="9769" y="5871"/>
                  </a:lnTo>
                  <a:lnTo>
                    <a:pt x="10800" y="6454"/>
                  </a:lnTo>
                  <a:lnTo>
                    <a:pt x="11203" y="6229"/>
                  </a:lnTo>
                  <a:lnTo>
                    <a:pt x="10173" y="5647"/>
                  </a:lnTo>
                  <a:lnTo>
                    <a:pt x="16939" y="1749"/>
                  </a:lnTo>
                  <a:lnTo>
                    <a:pt x="162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89"/>
            <p:cNvSpPr/>
            <p:nvPr/>
          </p:nvSpPr>
          <p:spPr>
            <a:xfrm>
              <a:off x="7427836" y="2170773"/>
              <a:ext cx="206677" cy="97024"/>
            </a:xfrm>
            <a:custGeom>
              <a:avLst/>
              <a:gdLst/>
              <a:ahLst/>
              <a:cxnLst/>
              <a:rect l="l" t="t" r="r" b="b"/>
              <a:pathLst>
                <a:path w="5826" h="2735" extrusionOk="0">
                  <a:moveTo>
                    <a:pt x="5825" y="1"/>
                  </a:moveTo>
                  <a:lnTo>
                    <a:pt x="3495" y="180"/>
                  </a:lnTo>
                  <a:lnTo>
                    <a:pt x="0" y="2197"/>
                  </a:lnTo>
                  <a:lnTo>
                    <a:pt x="627" y="2734"/>
                  </a:lnTo>
                  <a:lnTo>
                    <a:pt x="2778" y="2555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89"/>
            <p:cNvSpPr/>
            <p:nvPr/>
          </p:nvSpPr>
          <p:spPr>
            <a:xfrm>
              <a:off x="7688503" y="2561844"/>
              <a:ext cx="170138" cy="138317"/>
            </a:xfrm>
            <a:custGeom>
              <a:avLst/>
              <a:gdLst/>
              <a:ahLst/>
              <a:cxnLst/>
              <a:rect l="l" t="t" r="r" b="b"/>
              <a:pathLst>
                <a:path w="4796" h="3899" extrusionOk="0">
                  <a:moveTo>
                    <a:pt x="4795" y="0"/>
                  </a:moveTo>
                  <a:lnTo>
                    <a:pt x="1031" y="1524"/>
                  </a:lnTo>
                  <a:lnTo>
                    <a:pt x="1" y="3898"/>
                  </a:lnTo>
                  <a:lnTo>
                    <a:pt x="3451" y="1882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89"/>
            <p:cNvSpPr/>
            <p:nvPr/>
          </p:nvSpPr>
          <p:spPr>
            <a:xfrm>
              <a:off x="7726674" y="2450560"/>
              <a:ext cx="131967" cy="181242"/>
            </a:xfrm>
            <a:custGeom>
              <a:avLst/>
              <a:gdLst/>
              <a:ahLst/>
              <a:cxnLst/>
              <a:rect l="l" t="t" r="r" b="b"/>
              <a:pathLst>
                <a:path w="3720" h="5109" extrusionOk="0">
                  <a:moveTo>
                    <a:pt x="3719" y="0"/>
                  </a:moveTo>
                  <a:lnTo>
                    <a:pt x="986" y="1345"/>
                  </a:lnTo>
                  <a:lnTo>
                    <a:pt x="0" y="1882"/>
                  </a:lnTo>
                  <a:lnTo>
                    <a:pt x="269" y="5109"/>
                  </a:lnTo>
                  <a:lnTo>
                    <a:pt x="3719" y="3137"/>
                  </a:lnTo>
                  <a:lnTo>
                    <a:pt x="37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89"/>
            <p:cNvSpPr/>
            <p:nvPr/>
          </p:nvSpPr>
          <p:spPr>
            <a:xfrm>
              <a:off x="7680557" y="2328173"/>
              <a:ext cx="178085" cy="193942"/>
            </a:xfrm>
            <a:custGeom>
              <a:avLst/>
              <a:gdLst/>
              <a:ahLst/>
              <a:cxnLst/>
              <a:rect l="l" t="t" r="r" b="b"/>
              <a:pathLst>
                <a:path w="5020" h="5467" extrusionOk="0">
                  <a:moveTo>
                    <a:pt x="3137" y="0"/>
                  </a:moveTo>
                  <a:lnTo>
                    <a:pt x="1" y="2016"/>
                  </a:lnTo>
                  <a:lnTo>
                    <a:pt x="1569" y="5467"/>
                  </a:lnTo>
                  <a:lnTo>
                    <a:pt x="5019" y="345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89"/>
            <p:cNvSpPr/>
            <p:nvPr/>
          </p:nvSpPr>
          <p:spPr>
            <a:xfrm>
              <a:off x="7593148" y="2226432"/>
              <a:ext cx="217816" cy="173295"/>
            </a:xfrm>
            <a:custGeom>
              <a:avLst/>
              <a:gdLst/>
              <a:ahLst/>
              <a:cxnLst/>
              <a:rect l="l" t="t" r="r" b="b"/>
              <a:pathLst>
                <a:path w="6140" h="4885" extrusionOk="0">
                  <a:moveTo>
                    <a:pt x="3809" y="0"/>
                  </a:moveTo>
                  <a:lnTo>
                    <a:pt x="583" y="1479"/>
                  </a:lnTo>
                  <a:lnTo>
                    <a:pt x="0" y="1972"/>
                  </a:lnTo>
                  <a:lnTo>
                    <a:pt x="2689" y="4884"/>
                  </a:lnTo>
                  <a:lnTo>
                    <a:pt x="6139" y="2868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89"/>
            <p:cNvSpPr/>
            <p:nvPr/>
          </p:nvSpPr>
          <p:spPr>
            <a:xfrm>
              <a:off x="7510492" y="2170773"/>
              <a:ext cx="217816" cy="125617"/>
            </a:xfrm>
            <a:custGeom>
              <a:avLst/>
              <a:gdLst/>
              <a:ahLst/>
              <a:cxnLst/>
              <a:rect l="l" t="t" r="r" b="b"/>
              <a:pathLst>
                <a:path w="6140" h="3541" extrusionOk="0">
                  <a:moveTo>
                    <a:pt x="3495" y="1"/>
                  </a:moveTo>
                  <a:lnTo>
                    <a:pt x="0" y="2017"/>
                  </a:lnTo>
                  <a:lnTo>
                    <a:pt x="583" y="3362"/>
                  </a:lnTo>
                  <a:lnTo>
                    <a:pt x="2689" y="3541"/>
                  </a:lnTo>
                  <a:lnTo>
                    <a:pt x="6139" y="1569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89"/>
            <p:cNvSpPr/>
            <p:nvPr/>
          </p:nvSpPr>
          <p:spPr>
            <a:xfrm>
              <a:off x="7380123" y="2242325"/>
              <a:ext cx="356134" cy="465787"/>
            </a:xfrm>
            <a:custGeom>
              <a:avLst/>
              <a:gdLst/>
              <a:ahLst/>
              <a:cxnLst/>
              <a:rect l="l" t="t" r="r" b="b"/>
              <a:pathLst>
                <a:path w="10039" h="13130" extrusionOk="0">
                  <a:moveTo>
                    <a:pt x="3675" y="0"/>
                  </a:moveTo>
                  <a:lnTo>
                    <a:pt x="1345" y="180"/>
                  </a:lnTo>
                  <a:lnTo>
                    <a:pt x="1" y="2106"/>
                  </a:lnTo>
                  <a:lnTo>
                    <a:pt x="1" y="5198"/>
                  </a:lnTo>
                  <a:lnTo>
                    <a:pt x="1345" y="8649"/>
                  </a:lnTo>
                  <a:lnTo>
                    <a:pt x="3675" y="11561"/>
                  </a:lnTo>
                  <a:lnTo>
                    <a:pt x="6364" y="13129"/>
                  </a:lnTo>
                  <a:lnTo>
                    <a:pt x="8694" y="12905"/>
                  </a:lnTo>
                  <a:lnTo>
                    <a:pt x="10038" y="10979"/>
                  </a:lnTo>
                  <a:lnTo>
                    <a:pt x="10038" y="7887"/>
                  </a:lnTo>
                  <a:lnTo>
                    <a:pt x="8694" y="4436"/>
                  </a:lnTo>
                  <a:lnTo>
                    <a:pt x="6364" y="1524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89"/>
            <p:cNvSpPr/>
            <p:nvPr/>
          </p:nvSpPr>
          <p:spPr>
            <a:xfrm>
              <a:off x="6358029" y="2987822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0" y="1"/>
                  </a:moveTo>
                  <a:lnTo>
                    <a:pt x="90" y="3855"/>
                  </a:lnTo>
                  <a:lnTo>
                    <a:pt x="269" y="4034"/>
                  </a:lnTo>
                  <a:lnTo>
                    <a:pt x="583" y="3855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89"/>
            <p:cNvSpPr/>
            <p:nvPr/>
          </p:nvSpPr>
          <p:spPr>
            <a:xfrm>
              <a:off x="6043298" y="2784375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0" y="180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89"/>
            <p:cNvSpPr/>
            <p:nvPr/>
          </p:nvSpPr>
          <p:spPr>
            <a:xfrm>
              <a:off x="6351679" y="2963983"/>
              <a:ext cx="27032" cy="30260"/>
            </a:xfrm>
            <a:custGeom>
              <a:avLst/>
              <a:gdLst/>
              <a:ahLst/>
              <a:cxnLst/>
              <a:rect l="l" t="t" r="r" b="b"/>
              <a:pathLst>
                <a:path w="762" h="853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89"/>
            <p:cNvSpPr/>
            <p:nvPr/>
          </p:nvSpPr>
          <p:spPr>
            <a:xfrm>
              <a:off x="6030563" y="2790725"/>
              <a:ext cx="337048" cy="346591"/>
            </a:xfrm>
            <a:custGeom>
              <a:avLst/>
              <a:gdLst/>
              <a:ahLst/>
              <a:cxnLst/>
              <a:rect l="l" t="t" r="r" b="b"/>
              <a:pathLst>
                <a:path w="9501" h="9770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06"/>
                  </a:lnTo>
                  <a:lnTo>
                    <a:pt x="9142" y="9769"/>
                  </a:lnTo>
                  <a:lnTo>
                    <a:pt x="9500" y="9590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89"/>
            <p:cNvSpPr/>
            <p:nvPr/>
          </p:nvSpPr>
          <p:spPr>
            <a:xfrm>
              <a:off x="6358029" y="2809811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0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89"/>
            <p:cNvSpPr/>
            <p:nvPr/>
          </p:nvSpPr>
          <p:spPr>
            <a:xfrm>
              <a:off x="6043298" y="2606329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0" y="180"/>
                  </a:lnTo>
                  <a:lnTo>
                    <a:pt x="224" y="583"/>
                  </a:lnTo>
                  <a:lnTo>
                    <a:pt x="8828" y="5691"/>
                  </a:lnTo>
                  <a:lnTo>
                    <a:pt x="8962" y="5423"/>
                  </a:lnTo>
                  <a:lnTo>
                    <a:pt x="9096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89"/>
            <p:cNvSpPr/>
            <p:nvPr/>
          </p:nvSpPr>
          <p:spPr>
            <a:xfrm>
              <a:off x="6351679" y="2785972"/>
              <a:ext cx="27032" cy="30225"/>
            </a:xfrm>
            <a:custGeom>
              <a:avLst/>
              <a:gdLst/>
              <a:ahLst/>
              <a:cxnLst/>
              <a:rect l="l" t="t" r="r" b="b"/>
              <a:pathLst>
                <a:path w="762" h="852" extrusionOk="0">
                  <a:moveTo>
                    <a:pt x="403" y="0"/>
                  </a:moveTo>
                  <a:lnTo>
                    <a:pt x="90" y="179"/>
                  </a:lnTo>
                  <a:lnTo>
                    <a:pt x="0" y="627"/>
                  </a:lnTo>
                  <a:lnTo>
                    <a:pt x="448" y="852"/>
                  </a:lnTo>
                  <a:lnTo>
                    <a:pt x="762" y="672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89"/>
            <p:cNvSpPr/>
            <p:nvPr/>
          </p:nvSpPr>
          <p:spPr>
            <a:xfrm>
              <a:off x="6030563" y="2612679"/>
              <a:ext cx="337048" cy="348187"/>
            </a:xfrm>
            <a:custGeom>
              <a:avLst/>
              <a:gdLst/>
              <a:ahLst/>
              <a:cxnLst/>
              <a:rect l="l" t="t" r="r" b="b"/>
              <a:pathLst>
                <a:path w="9501" h="9815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9"/>
                  </a:lnTo>
                  <a:lnTo>
                    <a:pt x="359" y="4751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7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89"/>
            <p:cNvSpPr/>
            <p:nvPr/>
          </p:nvSpPr>
          <p:spPr>
            <a:xfrm>
              <a:off x="6358029" y="2631764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1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89"/>
            <p:cNvSpPr/>
            <p:nvPr/>
          </p:nvSpPr>
          <p:spPr>
            <a:xfrm>
              <a:off x="6043298" y="2428318"/>
              <a:ext cx="322716" cy="201888"/>
            </a:xfrm>
            <a:custGeom>
              <a:avLst/>
              <a:gdLst/>
              <a:ahLst/>
              <a:cxnLst/>
              <a:rect l="l" t="t" r="r" b="b"/>
              <a:pathLst>
                <a:path w="9097" h="5691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6" y="5063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89"/>
            <p:cNvSpPr/>
            <p:nvPr/>
          </p:nvSpPr>
          <p:spPr>
            <a:xfrm>
              <a:off x="6351679" y="2607925"/>
              <a:ext cx="27032" cy="30225"/>
            </a:xfrm>
            <a:custGeom>
              <a:avLst/>
              <a:gdLst/>
              <a:ahLst/>
              <a:cxnLst/>
              <a:rect l="l" t="t" r="r" b="b"/>
              <a:pathLst>
                <a:path w="762" h="852" extrusionOk="0">
                  <a:moveTo>
                    <a:pt x="403" y="0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89"/>
            <p:cNvSpPr/>
            <p:nvPr/>
          </p:nvSpPr>
          <p:spPr>
            <a:xfrm>
              <a:off x="6030563" y="2434668"/>
              <a:ext cx="337048" cy="348152"/>
            </a:xfrm>
            <a:custGeom>
              <a:avLst/>
              <a:gdLst/>
              <a:ahLst/>
              <a:cxnLst/>
              <a:rect l="l" t="t" r="r" b="b"/>
              <a:pathLst>
                <a:path w="9501" h="9814" extrusionOk="0">
                  <a:moveTo>
                    <a:pt x="359" y="0"/>
                  </a:moveTo>
                  <a:lnTo>
                    <a:pt x="1" y="224"/>
                  </a:lnTo>
                  <a:lnTo>
                    <a:pt x="1" y="4078"/>
                  </a:lnTo>
                  <a:lnTo>
                    <a:pt x="359" y="4750"/>
                  </a:lnTo>
                  <a:lnTo>
                    <a:pt x="9142" y="9814"/>
                  </a:lnTo>
                  <a:lnTo>
                    <a:pt x="9500" y="9589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89"/>
            <p:cNvSpPr/>
            <p:nvPr/>
          </p:nvSpPr>
          <p:spPr>
            <a:xfrm>
              <a:off x="6358029" y="2453718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1"/>
                  </a:moveTo>
                  <a:lnTo>
                    <a:pt x="0" y="46"/>
                  </a:lnTo>
                  <a:lnTo>
                    <a:pt x="90" y="3899"/>
                  </a:lnTo>
                  <a:lnTo>
                    <a:pt x="269" y="4034"/>
                  </a:lnTo>
                  <a:lnTo>
                    <a:pt x="583" y="3855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89"/>
            <p:cNvSpPr/>
            <p:nvPr/>
          </p:nvSpPr>
          <p:spPr>
            <a:xfrm>
              <a:off x="6043298" y="2251868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89"/>
            <p:cNvSpPr/>
            <p:nvPr/>
          </p:nvSpPr>
          <p:spPr>
            <a:xfrm>
              <a:off x="6351679" y="2431475"/>
              <a:ext cx="27032" cy="28664"/>
            </a:xfrm>
            <a:custGeom>
              <a:avLst/>
              <a:gdLst/>
              <a:ahLst/>
              <a:cxnLst/>
              <a:rect l="l" t="t" r="r" b="b"/>
              <a:pathLst>
                <a:path w="762" h="808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07"/>
                  </a:lnTo>
                  <a:lnTo>
                    <a:pt x="762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89"/>
            <p:cNvSpPr/>
            <p:nvPr/>
          </p:nvSpPr>
          <p:spPr>
            <a:xfrm>
              <a:off x="6030563" y="2258218"/>
              <a:ext cx="337048" cy="346555"/>
            </a:xfrm>
            <a:custGeom>
              <a:avLst/>
              <a:gdLst/>
              <a:ahLst/>
              <a:cxnLst/>
              <a:rect l="l" t="t" r="r" b="b"/>
              <a:pathLst>
                <a:path w="9501" h="9769" extrusionOk="0">
                  <a:moveTo>
                    <a:pt x="359" y="0"/>
                  </a:moveTo>
                  <a:lnTo>
                    <a:pt x="1" y="180"/>
                  </a:lnTo>
                  <a:lnTo>
                    <a:pt x="1" y="4033"/>
                  </a:lnTo>
                  <a:lnTo>
                    <a:pt x="359" y="4705"/>
                  </a:lnTo>
                  <a:lnTo>
                    <a:pt x="9142" y="9769"/>
                  </a:lnTo>
                  <a:lnTo>
                    <a:pt x="9500" y="9545"/>
                  </a:lnTo>
                  <a:lnTo>
                    <a:pt x="9500" y="5691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89"/>
            <p:cNvSpPr/>
            <p:nvPr/>
          </p:nvSpPr>
          <p:spPr>
            <a:xfrm>
              <a:off x="6358029" y="2277303"/>
              <a:ext cx="20682" cy="141510"/>
            </a:xfrm>
            <a:custGeom>
              <a:avLst/>
              <a:gdLst/>
              <a:ahLst/>
              <a:cxnLst/>
              <a:rect l="l" t="t" r="r" b="b"/>
              <a:pathLst>
                <a:path w="583" h="3989" extrusionOk="0">
                  <a:moveTo>
                    <a:pt x="0" y="0"/>
                  </a:moveTo>
                  <a:lnTo>
                    <a:pt x="90" y="3854"/>
                  </a:lnTo>
                  <a:lnTo>
                    <a:pt x="269" y="3988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89"/>
            <p:cNvSpPr/>
            <p:nvPr/>
          </p:nvSpPr>
          <p:spPr>
            <a:xfrm>
              <a:off x="6043298" y="2073821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1"/>
                  </a:moveTo>
                  <a:lnTo>
                    <a:pt x="0" y="180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89"/>
            <p:cNvSpPr/>
            <p:nvPr/>
          </p:nvSpPr>
          <p:spPr>
            <a:xfrm>
              <a:off x="6351679" y="2253429"/>
              <a:ext cx="27032" cy="30260"/>
            </a:xfrm>
            <a:custGeom>
              <a:avLst/>
              <a:gdLst/>
              <a:ahLst/>
              <a:cxnLst/>
              <a:rect l="l" t="t" r="r" b="b"/>
              <a:pathLst>
                <a:path w="762" h="853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89"/>
            <p:cNvSpPr/>
            <p:nvPr/>
          </p:nvSpPr>
          <p:spPr>
            <a:xfrm>
              <a:off x="6030563" y="2080171"/>
              <a:ext cx="337048" cy="348187"/>
            </a:xfrm>
            <a:custGeom>
              <a:avLst/>
              <a:gdLst/>
              <a:ahLst/>
              <a:cxnLst/>
              <a:rect l="l" t="t" r="r" b="b"/>
              <a:pathLst>
                <a:path w="9501" h="9815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06"/>
                  </a:lnTo>
                  <a:lnTo>
                    <a:pt x="9142" y="9814"/>
                  </a:lnTo>
                  <a:lnTo>
                    <a:pt x="9500" y="9545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89"/>
            <p:cNvSpPr/>
            <p:nvPr/>
          </p:nvSpPr>
          <p:spPr>
            <a:xfrm>
              <a:off x="6100519" y="2026143"/>
              <a:ext cx="224167" cy="209870"/>
            </a:xfrm>
            <a:custGeom>
              <a:avLst/>
              <a:gdLst/>
              <a:ahLst/>
              <a:cxnLst/>
              <a:rect l="l" t="t" r="r" b="b"/>
              <a:pathLst>
                <a:path w="6319" h="5916" extrusionOk="0">
                  <a:moveTo>
                    <a:pt x="2868" y="0"/>
                  </a:moveTo>
                  <a:lnTo>
                    <a:pt x="2554" y="179"/>
                  </a:lnTo>
                  <a:lnTo>
                    <a:pt x="2734" y="1300"/>
                  </a:lnTo>
                  <a:lnTo>
                    <a:pt x="2734" y="1300"/>
                  </a:lnTo>
                  <a:lnTo>
                    <a:pt x="1210" y="404"/>
                  </a:lnTo>
                  <a:lnTo>
                    <a:pt x="896" y="583"/>
                  </a:lnTo>
                  <a:lnTo>
                    <a:pt x="762" y="1210"/>
                  </a:lnTo>
                  <a:lnTo>
                    <a:pt x="0" y="2465"/>
                  </a:lnTo>
                  <a:lnTo>
                    <a:pt x="314" y="2286"/>
                  </a:lnTo>
                  <a:lnTo>
                    <a:pt x="1389" y="1031"/>
                  </a:lnTo>
                  <a:lnTo>
                    <a:pt x="4571" y="2913"/>
                  </a:lnTo>
                  <a:lnTo>
                    <a:pt x="5601" y="5422"/>
                  </a:lnTo>
                  <a:lnTo>
                    <a:pt x="6005" y="5915"/>
                  </a:lnTo>
                  <a:lnTo>
                    <a:pt x="6318" y="5736"/>
                  </a:lnTo>
                  <a:lnTo>
                    <a:pt x="4929" y="2554"/>
                  </a:lnTo>
                  <a:lnTo>
                    <a:pt x="3316" y="1613"/>
                  </a:lnTo>
                  <a:lnTo>
                    <a:pt x="3316" y="269"/>
                  </a:lnTo>
                  <a:lnTo>
                    <a:pt x="28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89"/>
            <p:cNvSpPr/>
            <p:nvPr/>
          </p:nvSpPr>
          <p:spPr>
            <a:xfrm>
              <a:off x="6084626" y="2032493"/>
              <a:ext cx="228920" cy="203520"/>
            </a:xfrm>
            <a:custGeom>
              <a:avLst/>
              <a:gdLst/>
              <a:ahLst/>
              <a:cxnLst/>
              <a:rect l="l" t="t" r="r" b="b"/>
              <a:pathLst>
                <a:path w="6453" h="5737" extrusionOk="0">
                  <a:moveTo>
                    <a:pt x="3002" y="0"/>
                  </a:moveTo>
                  <a:lnTo>
                    <a:pt x="3002" y="1345"/>
                  </a:lnTo>
                  <a:lnTo>
                    <a:pt x="1344" y="404"/>
                  </a:lnTo>
                  <a:lnTo>
                    <a:pt x="0" y="2017"/>
                  </a:lnTo>
                  <a:lnTo>
                    <a:pt x="448" y="2286"/>
                  </a:lnTo>
                  <a:lnTo>
                    <a:pt x="1524" y="1031"/>
                  </a:lnTo>
                  <a:lnTo>
                    <a:pt x="4929" y="2958"/>
                  </a:lnTo>
                  <a:lnTo>
                    <a:pt x="6005" y="5467"/>
                  </a:lnTo>
                  <a:lnTo>
                    <a:pt x="6453" y="5736"/>
                  </a:lnTo>
                  <a:lnTo>
                    <a:pt x="5064" y="2555"/>
                  </a:lnTo>
                  <a:lnTo>
                    <a:pt x="3450" y="1614"/>
                  </a:lnTo>
                  <a:lnTo>
                    <a:pt x="3450" y="269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89"/>
            <p:cNvSpPr/>
            <p:nvPr/>
          </p:nvSpPr>
          <p:spPr>
            <a:xfrm>
              <a:off x="7036764" y="2464857"/>
              <a:ext cx="112917" cy="108128"/>
            </a:xfrm>
            <a:custGeom>
              <a:avLst/>
              <a:gdLst/>
              <a:ahLst/>
              <a:cxnLst/>
              <a:rect l="l" t="t" r="r" b="b"/>
              <a:pathLst>
                <a:path w="3183" h="3048" extrusionOk="0">
                  <a:moveTo>
                    <a:pt x="3182" y="1"/>
                  </a:moveTo>
                  <a:lnTo>
                    <a:pt x="1" y="1659"/>
                  </a:lnTo>
                  <a:lnTo>
                    <a:pt x="180" y="3048"/>
                  </a:lnTo>
                  <a:lnTo>
                    <a:pt x="3182" y="1345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89"/>
            <p:cNvSpPr/>
            <p:nvPr/>
          </p:nvSpPr>
          <p:spPr>
            <a:xfrm>
              <a:off x="5658612" y="1665297"/>
              <a:ext cx="1491085" cy="860020"/>
            </a:xfrm>
            <a:custGeom>
              <a:avLst/>
              <a:gdLst/>
              <a:ahLst/>
              <a:cxnLst/>
              <a:rect l="l" t="t" r="r" b="b"/>
              <a:pathLst>
                <a:path w="42032" h="24243" extrusionOk="0">
                  <a:moveTo>
                    <a:pt x="3002" y="0"/>
                  </a:moveTo>
                  <a:lnTo>
                    <a:pt x="0" y="1703"/>
                  </a:lnTo>
                  <a:lnTo>
                    <a:pt x="39029" y="24242"/>
                  </a:lnTo>
                  <a:lnTo>
                    <a:pt x="42031" y="22540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89"/>
            <p:cNvSpPr/>
            <p:nvPr/>
          </p:nvSpPr>
          <p:spPr>
            <a:xfrm>
              <a:off x="5658612" y="1725710"/>
              <a:ext cx="1384589" cy="847285"/>
            </a:xfrm>
            <a:custGeom>
              <a:avLst/>
              <a:gdLst/>
              <a:ahLst/>
              <a:cxnLst/>
              <a:rect l="l" t="t" r="r" b="b"/>
              <a:pathLst>
                <a:path w="39030" h="23884" extrusionOk="0">
                  <a:moveTo>
                    <a:pt x="0" y="0"/>
                  </a:moveTo>
                  <a:lnTo>
                    <a:pt x="0" y="1345"/>
                  </a:lnTo>
                  <a:lnTo>
                    <a:pt x="39029" y="23884"/>
                  </a:lnTo>
                  <a:lnTo>
                    <a:pt x="39029" y="225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89"/>
            <p:cNvSpPr/>
            <p:nvPr/>
          </p:nvSpPr>
          <p:spPr>
            <a:xfrm>
              <a:off x="6084626" y="1784527"/>
              <a:ext cx="240059" cy="209870"/>
            </a:xfrm>
            <a:custGeom>
              <a:avLst/>
              <a:gdLst/>
              <a:ahLst/>
              <a:cxnLst/>
              <a:rect l="l" t="t" r="r" b="b"/>
              <a:pathLst>
                <a:path w="6767" h="5916" extrusionOk="0">
                  <a:moveTo>
                    <a:pt x="314" y="0"/>
                  </a:moveTo>
                  <a:lnTo>
                    <a:pt x="0" y="179"/>
                  </a:lnTo>
                  <a:lnTo>
                    <a:pt x="403" y="762"/>
                  </a:lnTo>
                  <a:lnTo>
                    <a:pt x="1389" y="3047"/>
                  </a:lnTo>
                  <a:lnTo>
                    <a:pt x="3137" y="4033"/>
                  </a:lnTo>
                  <a:lnTo>
                    <a:pt x="3137" y="5377"/>
                  </a:lnTo>
                  <a:lnTo>
                    <a:pt x="3450" y="5915"/>
                  </a:lnTo>
                  <a:lnTo>
                    <a:pt x="3764" y="5736"/>
                  </a:lnTo>
                  <a:lnTo>
                    <a:pt x="3764" y="4392"/>
                  </a:lnTo>
                  <a:lnTo>
                    <a:pt x="4974" y="5108"/>
                  </a:lnTo>
                  <a:lnTo>
                    <a:pt x="5064" y="5512"/>
                  </a:lnTo>
                  <a:lnTo>
                    <a:pt x="5377" y="5333"/>
                  </a:lnTo>
                  <a:lnTo>
                    <a:pt x="6766" y="3719"/>
                  </a:lnTo>
                  <a:lnTo>
                    <a:pt x="6273" y="3451"/>
                  </a:lnTo>
                  <a:lnTo>
                    <a:pt x="5243" y="4750"/>
                  </a:lnTo>
                  <a:lnTo>
                    <a:pt x="1837" y="2778"/>
                  </a:lnTo>
                  <a:lnTo>
                    <a:pt x="762" y="269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89"/>
            <p:cNvSpPr/>
            <p:nvPr/>
          </p:nvSpPr>
          <p:spPr>
            <a:xfrm>
              <a:off x="6084626" y="1790877"/>
              <a:ext cx="228920" cy="203520"/>
            </a:xfrm>
            <a:custGeom>
              <a:avLst/>
              <a:gdLst/>
              <a:ahLst/>
              <a:cxnLst/>
              <a:rect l="l" t="t" r="r" b="b"/>
              <a:pathLst>
                <a:path w="6453" h="5737" extrusionOk="0">
                  <a:moveTo>
                    <a:pt x="0" y="0"/>
                  </a:moveTo>
                  <a:lnTo>
                    <a:pt x="1344" y="3182"/>
                  </a:lnTo>
                  <a:lnTo>
                    <a:pt x="3002" y="4123"/>
                  </a:lnTo>
                  <a:lnTo>
                    <a:pt x="3002" y="5467"/>
                  </a:lnTo>
                  <a:lnTo>
                    <a:pt x="3450" y="5736"/>
                  </a:lnTo>
                  <a:lnTo>
                    <a:pt x="3450" y="4392"/>
                  </a:lnTo>
                  <a:lnTo>
                    <a:pt x="5064" y="5333"/>
                  </a:lnTo>
                  <a:lnTo>
                    <a:pt x="6453" y="3720"/>
                  </a:lnTo>
                  <a:lnTo>
                    <a:pt x="6005" y="3451"/>
                  </a:lnTo>
                  <a:lnTo>
                    <a:pt x="4929" y="4705"/>
                  </a:lnTo>
                  <a:lnTo>
                    <a:pt x="1524" y="2779"/>
                  </a:lnTo>
                  <a:lnTo>
                    <a:pt x="448" y="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89"/>
            <p:cNvSpPr/>
            <p:nvPr/>
          </p:nvSpPr>
          <p:spPr>
            <a:xfrm>
              <a:off x="6358029" y="1797226"/>
              <a:ext cx="20682" cy="141510"/>
            </a:xfrm>
            <a:custGeom>
              <a:avLst/>
              <a:gdLst/>
              <a:ahLst/>
              <a:cxnLst/>
              <a:rect l="l" t="t" r="r" b="b"/>
              <a:pathLst>
                <a:path w="583" h="3989" extrusionOk="0">
                  <a:moveTo>
                    <a:pt x="0" y="1"/>
                  </a:moveTo>
                  <a:lnTo>
                    <a:pt x="90" y="3854"/>
                  </a:lnTo>
                  <a:lnTo>
                    <a:pt x="269" y="3989"/>
                  </a:lnTo>
                  <a:lnTo>
                    <a:pt x="583" y="380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89"/>
            <p:cNvSpPr/>
            <p:nvPr/>
          </p:nvSpPr>
          <p:spPr>
            <a:xfrm>
              <a:off x="6043298" y="1593780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89"/>
            <p:cNvSpPr/>
            <p:nvPr/>
          </p:nvSpPr>
          <p:spPr>
            <a:xfrm>
              <a:off x="6351679" y="1773388"/>
              <a:ext cx="27032" cy="28664"/>
            </a:xfrm>
            <a:custGeom>
              <a:avLst/>
              <a:gdLst/>
              <a:ahLst/>
              <a:cxnLst/>
              <a:rect l="l" t="t" r="r" b="b"/>
              <a:pathLst>
                <a:path w="762" h="808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07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89"/>
            <p:cNvSpPr/>
            <p:nvPr/>
          </p:nvSpPr>
          <p:spPr>
            <a:xfrm>
              <a:off x="6030563" y="1600130"/>
              <a:ext cx="337048" cy="346555"/>
            </a:xfrm>
            <a:custGeom>
              <a:avLst/>
              <a:gdLst/>
              <a:ahLst/>
              <a:cxnLst/>
              <a:rect l="l" t="t" r="r" b="b"/>
              <a:pathLst>
                <a:path w="9501" h="9769" extrusionOk="0">
                  <a:moveTo>
                    <a:pt x="359" y="0"/>
                  </a:moveTo>
                  <a:lnTo>
                    <a:pt x="1" y="224"/>
                  </a:lnTo>
                  <a:lnTo>
                    <a:pt x="1" y="4033"/>
                  </a:lnTo>
                  <a:lnTo>
                    <a:pt x="359" y="4705"/>
                  </a:lnTo>
                  <a:lnTo>
                    <a:pt x="9142" y="9769"/>
                  </a:lnTo>
                  <a:lnTo>
                    <a:pt x="9500" y="9545"/>
                  </a:lnTo>
                  <a:lnTo>
                    <a:pt x="9500" y="5691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89"/>
            <p:cNvSpPr/>
            <p:nvPr/>
          </p:nvSpPr>
          <p:spPr>
            <a:xfrm>
              <a:off x="6358029" y="1619215"/>
              <a:ext cx="20682" cy="143071"/>
            </a:xfrm>
            <a:custGeom>
              <a:avLst/>
              <a:gdLst/>
              <a:ahLst/>
              <a:cxnLst/>
              <a:rect l="l" t="t" r="r" b="b"/>
              <a:pathLst>
                <a:path w="583" h="4033" extrusionOk="0">
                  <a:moveTo>
                    <a:pt x="0" y="0"/>
                  </a:moveTo>
                  <a:lnTo>
                    <a:pt x="90" y="3854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89"/>
            <p:cNvSpPr/>
            <p:nvPr/>
          </p:nvSpPr>
          <p:spPr>
            <a:xfrm>
              <a:off x="6043298" y="1415734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0"/>
                  </a:moveTo>
                  <a:lnTo>
                    <a:pt x="0" y="180"/>
                  </a:lnTo>
                  <a:lnTo>
                    <a:pt x="224" y="538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89"/>
            <p:cNvSpPr/>
            <p:nvPr/>
          </p:nvSpPr>
          <p:spPr>
            <a:xfrm>
              <a:off x="6351679" y="1595341"/>
              <a:ext cx="27032" cy="30260"/>
            </a:xfrm>
            <a:custGeom>
              <a:avLst/>
              <a:gdLst/>
              <a:ahLst/>
              <a:cxnLst/>
              <a:rect l="l" t="t" r="r" b="b"/>
              <a:pathLst>
                <a:path w="762" h="853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89"/>
            <p:cNvSpPr/>
            <p:nvPr/>
          </p:nvSpPr>
          <p:spPr>
            <a:xfrm>
              <a:off x="6030563" y="1422084"/>
              <a:ext cx="337048" cy="348152"/>
            </a:xfrm>
            <a:custGeom>
              <a:avLst/>
              <a:gdLst/>
              <a:ahLst/>
              <a:cxnLst/>
              <a:rect l="l" t="t" r="r" b="b"/>
              <a:pathLst>
                <a:path w="9501" h="9814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50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89"/>
            <p:cNvSpPr/>
            <p:nvPr/>
          </p:nvSpPr>
          <p:spPr>
            <a:xfrm>
              <a:off x="6358029" y="1441169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0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89"/>
            <p:cNvSpPr/>
            <p:nvPr/>
          </p:nvSpPr>
          <p:spPr>
            <a:xfrm>
              <a:off x="6043298" y="1237687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0" y="180"/>
                  </a:lnTo>
                  <a:lnTo>
                    <a:pt x="224" y="583"/>
                  </a:lnTo>
                  <a:lnTo>
                    <a:pt x="8828" y="5692"/>
                  </a:lnTo>
                  <a:lnTo>
                    <a:pt x="8962" y="5423"/>
                  </a:lnTo>
                  <a:lnTo>
                    <a:pt x="9096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89"/>
            <p:cNvSpPr/>
            <p:nvPr/>
          </p:nvSpPr>
          <p:spPr>
            <a:xfrm>
              <a:off x="6351679" y="1417330"/>
              <a:ext cx="27032" cy="30225"/>
            </a:xfrm>
            <a:custGeom>
              <a:avLst/>
              <a:gdLst/>
              <a:ahLst/>
              <a:cxnLst/>
              <a:rect l="l" t="t" r="r" b="b"/>
              <a:pathLst>
                <a:path w="762" h="852" extrusionOk="0">
                  <a:moveTo>
                    <a:pt x="403" y="0"/>
                  </a:moveTo>
                  <a:lnTo>
                    <a:pt x="90" y="179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2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89"/>
            <p:cNvSpPr/>
            <p:nvPr/>
          </p:nvSpPr>
          <p:spPr>
            <a:xfrm>
              <a:off x="6030563" y="1244037"/>
              <a:ext cx="337048" cy="348187"/>
            </a:xfrm>
            <a:custGeom>
              <a:avLst/>
              <a:gdLst/>
              <a:ahLst/>
              <a:cxnLst/>
              <a:rect l="l" t="t" r="r" b="b"/>
              <a:pathLst>
                <a:path w="9501" h="9815" extrusionOk="0">
                  <a:moveTo>
                    <a:pt x="359" y="1"/>
                  </a:moveTo>
                  <a:lnTo>
                    <a:pt x="1" y="225"/>
                  </a:lnTo>
                  <a:lnTo>
                    <a:pt x="1" y="4079"/>
                  </a:lnTo>
                  <a:lnTo>
                    <a:pt x="359" y="4751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7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89"/>
            <p:cNvSpPr/>
            <p:nvPr/>
          </p:nvSpPr>
          <p:spPr>
            <a:xfrm>
              <a:off x="6358029" y="1263122"/>
              <a:ext cx="20682" cy="143106"/>
            </a:xfrm>
            <a:custGeom>
              <a:avLst/>
              <a:gdLst/>
              <a:ahLst/>
              <a:cxnLst/>
              <a:rect l="l" t="t" r="r" b="b"/>
              <a:pathLst>
                <a:path w="583" h="4034" extrusionOk="0">
                  <a:moveTo>
                    <a:pt x="583" y="1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4"/>
                  </a:lnTo>
                  <a:lnTo>
                    <a:pt x="583" y="385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89"/>
            <p:cNvSpPr/>
            <p:nvPr/>
          </p:nvSpPr>
          <p:spPr>
            <a:xfrm>
              <a:off x="6043298" y="1059676"/>
              <a:ext cx="322716" cy="201888"/>
            </a:xfrm>
            <a:custGeom>
              <a:avLst/>
              <a:gdLst/>
              <a:ahLst/>
              <a:cxnLst/>
              <a:rect l="l" t="t" r="r" b="b"/>
              <a:pathLst>
                <a:path w="9097" h="5691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6" y="510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89"/>
            <p:cNvSpPr/>
            <p:nvPr/>
          </p:nvSpPr>
          <p:spPr>
            <a:xfrm>
              <a:off x="6351679" y="1240880"/>
              <a:ext cx="27032" cy="28628"/>
            </a:xfrm>
            <a:custGeom>
              <a:avLst/>
              <a:gdLst/>
              <a:ahLst/>
              <a:cxnLst/>
              <a:rect l="l" t="t" r="r" b="b"/>
              <a:pathLst>
                <a:path w="762" h="807" extrusionOk="0">
                  <a:moveTo>
                    <a:pt x="403" y="0"/>
                  </a:moveTo>
                  <a:lnTo>
                    <a:pt x="90" y="180"/>
                  </a:lnTo>
                  <a:lnTo>
                    <a:pt x="0" y="583"/>
                  </a:lnTo>
                  <a:lnTo>
                    <a:pt x="448" y="807"/>
                  </a:lnTo>
                  <a:lnTo>
                    <a:pt x="762" y="628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89"/>
            <p:cNvSpPr/>
            <p:nvPr/>
          </p:nvSpPr>
          <p:spPr>
            <a:xfrm>
              <a:off x="6030563" y="1066026"/>
              <a:ext cx="337048" cy="348152"/>
            </a:xfrm>
            <a:custGeom>
              <a:avLst/>
              <a:gdLst/>
              <a:ahLst/>
              <a:cxnLst/>
              <a:rect l="l" t="t" r="r" b="b"/>
              <a:pathLst>
                <a:path w="9501" h="9814" extrusionOk="0">
                  <a:moveTo>
                    <a:pt x="359" y="0"/>
                  </a:moveTo>
                  <a:lnTo>
                    <a:pt x="1" y="224"/>
                  </a:lnTo>
                  <a:lnTo>
                    <a:pt x="1" y="4078"/>
                  </a:lnTo>
                  <a:lnTo>
                    <a:pt x="359" y="4750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6"/>
                  </a:lnTo>
                  <a:lnTo>
                    <a:pt x="9142" y="510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89"/>
            <p:cNvSpPr/>
            <p:nvPr/>
          </p:nvSpPr>
          <p:spPr>
            <a:xfrm>
              <a:off x="6358029" y="1086672"/>
              <a:ext cx="20682" cy="141510"/>
            </a:xfrm>
            <a:custGeom>
              <a:avLst/>
              <a:gdLst/>
              <a:ahLst/>
              <a:cxnLst/>
              <a:rect l="l" t="t" r="r" b="b"/>
              <a:pathLst>
                <a:path w="583" h="3989" extrusionOk="0">
                  <a:moveTo>
                    <a:pt x="0" y="1"/>
                  </a:moveTo>
                  <a:lnTo>
                    <a:pt x="90" y="3854"/>
                  </a:lnTo>
                  <a:lnTo>
                    <a:pt x="269" y="3989"/>
                  </a:lnTo>
                  <a:lnTo>
                    <a:pt x="583" y="385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89"/>
            <p:cNvSpPr/>
            <p:nvPr/>
          </p:nvSpPr>
          <p:spPr>
            <a:xfrm>
              <a:off x="6043298" y="883226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0" y="179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89"/>
            <p:cNvSpPr/>
            <p:nvPr/>
          </p:nvSpPr>
          <p:spPr>
            <a:xfrm>
              <a:off x="6351679" y="1062833"/>
              <a:ext cx="27032" cy="30260"/>
            </a:xfrm>
            <a:custGeom>
              <a:avLst/>
              <a:gdLst/>
              <a:ahLst/>
              <a:cxnLst/>
              <a:rect l="l" t="t" r="r" b="b"/>
              <a:pathLst>
                <a:path w="762" h="853" extrusionOk="0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89"/>
            <p:cNvSpPr/>
            <p:nvPr/>
          </p:nvSpPr>
          <p:spPr>
            <a:xfrm>
              <a:off x="6030563" y="889576"/>
              <a:ext cx="337048" cy="346555"/>
            </a:xfrm>
            <a:custGeom>
              <a:avLst/>
              <a:gdLst/>
              <a:ahLst/>
              <a:cxnLst/>
              <a:rect l="l" t="t" r="r" b="b"/>
              <a:pathLst>
                <a:path w="9501" h="9769" extrusionOk="0">
                  <a:moveTo>
                    <a:pt x="359" y="0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05"/>
                  </a:lnTo>
                  <a:lnTo>
                    <a:pt x="9142" y="9769"/>
                  </a:lnTo>
                  <a:lnTo>
                    <a:pt x="9500" y="9545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89"/>
            <p:cNvSpPr/>
            <p:nvPr/>
          </p:nvSpPr>
          <p:spPr>
            <a:xfrm>
              <a:off x="7168730" y="2495081"/>
              <a:ext cx="581825" cy="494380"/>
            </a:xfrm>
            <a:custGeom>
              <a:avLst/>
              <a:gdLst/>
              <a:ahLst/>
              <a:cxnLst/>
              <a:rect l="l" t="t" r="r" b="b"/>
              <a:pathLst>
                <a:path w="16401" h="13936" extrusionOk="0">
                  <a:moveTo>
                    <a:pt x="16400" y="0"/>
                  </a:moveTo>
                  <a:lnTo>
                    <a:pt x="0" y="7662"/>
                  </a:lnTo>
                  <a:lnTo>
                    <a:pt x="135" y="12771"/>
                  </a:lnTo>
                  <a:lnTo>
                    <a:pt x="1344" y="13936"/>
                  </a:lnTo>
                  <a:lnTo>
                    <a:pt x="16400" y="5243"/>
                  </a:lnTo>
                  <a:lnTo>
                    <a:pt x="16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89"/>
            <p:cNvSpPr/>
            <p:nvPr/>
          </p:nvSpPr>
          <p:spPr>
            <a:xfrm>
              <a:off x="7062199" y="2297949"/>
              <a:ext cx="688357" cy="505554"/>
            </a:xfrm>
            <a:custGeom>
              <a:avLst/>
              <a:gdLst/>
              <a:ahLst/>
              <a:cxnLst/>
              <a:rect l="l" t="t" r="r" b="b"/>
              <a:pathLst>
                <a:path w="19404" h="14251" extrusionOk="0">
                  <a:moveTo>
                    <a:pt x="16222" y="1"/>
                  </a:moveTo>
                  <a:lnTo>
                    <a:pt x="1973" y="7036"/>
                  </a:lnTo>
                  <a:lnTo>
                    <a:pt x="1" y="8694"/>
                  </a:lnTo>
                  <a:lnTo>
                    <a:pt x="4347" y="14250"/>
                  </a:lnTo>
                  <a:lnTo>
                    <a:pt x="19403" y="5557"/>
                  </a:lnTo>
                  <a:lnTo>
                    <a:pt x="162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89"/>
            <p:cNvSpPr/>
            <p:nvPr/>
          </p:nvSpPr>
          <p:spPr>
            <a:xfrm>
              <a:off x="7179833" y="2533216"/>
              <a:ext cx="168542" cy="131967"/>
            </a:xfrm>
            <a:custGeom>
              <a:avLst/>
              <a:gdLst/>
              <a:ahLst/>
              <a:cxnLst/>
              <a:rect l="l" t="t" r="r" b="b"/>
              <a:pathLst>
                <a:path w="4751" h="3720" extrusionOk="0">
                  <a:moveTo>
                    <a:pt x="3899" y="0"/>
                  </a:moveTo>
                  <a:lnTo>
                    <a:pt x="1" y="2286"/>
                  </a:lnTo>
                  <a:lnTo>
                    <a:pt x="852" y="3720"/>
                  </a:lnTo>
                  <a:lnTo>
                    <a:pt x="4751" y="1434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89"/>
            <p:cNvSpPr/>
            <p:nvPr/>
          </p:nvSpPr>
          <p:spPr>
            <a:xfrm>
              <a:off x="7227547" y="2647657"/>
              <a:ext cx="103339" cy="79535"/>
            </a:xfrm>
            <a:custGeom>
              <a:avLst/>
              <a:gdLst/>
              <a:ahLst/>
              <a:cxnLst/>
              <a:rect l="l" t="t" r="r" b="b"/>
              <a:pathLst>
                <a:path w="2913" h="2242" extrusionOk="0">
                  <a:moveTo>
                    <a:pt x="2420" y="1"/>
                  </a:moveTo>
                  <a:lnTo>
                    <a:pt x="0" y="1390"/>
                  </a:lnTo>
                  <a:lnTo>
                    <a:pt x="538" y="2241"/>
                  </a:lnTo>
                  <a:lnTo>
                    <a:pt x="2913" y="852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89"/>
            <p:cNvSpPr/>
            <p:nvPr/>
          </p:nvSpPr>
          <p:spPr>
            <a:xfrm>
              <a:off x="6943005" y="2204154"/>
              <a:ext cx="694671" cy="402216"/>
            </a:xfrm>
            <a:custGeom>
              <a:avLst/>
              <a:gdLst/>
              <a:ahLst/>
              <a:cxnLst/>
              <a:rect l="l" t="t" r="r" b="b"/>
              <a:pathLst>
                <a:path w="19582" h="11338" extrusionOk="0">
                  <a:moveTo>
                    <a:pt x="15056" y="1"/>
                  </a:moveTo>
                  <a:lnTo>
                    <a:pt x="0" y="8694"/>
                  </a:lnTo>
                  <a:lnTo>
                    <a:pt x="717" y="11248"/>
                  </a:lnTo>
                  <a:lnTo>
                    <a:pt x="4526" y="11338"/>
                  </a:lnTo>
                  <a:lnTo>
                    <a:pt x="19582" y="2645"/>
                  </a:lnTo>
                  <a:lnTo>
                    <a:pt x="150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89"/>
            <p:cNvSpPr/>
            <p:nvPr/>
          </p:nvSpPr>
          <p:spPr>
            <a:xfrm>
              <a:off x="6828528" y="2512534"/>
              <a:ext cx="387919" cy="542093"/>
            </a:xfrm>
            <a:custGeom>
              <a:avLst/>
              <a:gdLst/>
              <a:ahLst/>
              <a:cxnLst/>
              <a:rect l="l" t="t" r="r" b="b"/>
              <a:pathLst>
                <a:path w="10935" h="15281" extrusionOk="0">
                  <a:moveTo>
                    <a:pt x="3227" y="1"/>
                  </a:moveTo>
                  <a:lnTo>
                    <a:pt x="1" y="1883"/>
                  </a:lnTo>
                  <a:lnTo>
                    <a:pt x="1" y="7081"/>
                  </a:lnTo>
                  <a:lnTo>
                    <a:pt x="3227" y="12637"/>
                  </a:lnTo>
                  <a:lnTo>
                    <a:pt x="7753" y="15281"/>
                  </a:lnTo>
                  <a:lnTo>
                    <a:pt x="10934" y="13444"/>
                  </a:lnTo>
                  <a:lnTo>
                    <a:pt x="10934" y="8201"/>
                  </a:lnTo>
                  <a:lnTo>
                    <a:pt x="7753" y="2645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89"/>
            <p:cNvSpPr/>
            <p:nvPr/>
          </p:nvSpPr>
          <p:spPr>
            <a:xfrm>
              <a:off x="8523043" y="4230884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1"/>
                  </a:moveTo>
                  <a:lnTo>
                    <a:pt x="1" y="46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5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89"/>
            <p:cNvSpPr/>
            <p:nvPr/>
          </p:nvSpPr>
          <p:spPr>
            <a:xfrm>
              <a:off x="8208313" y="4029034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1" y="179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377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89"/>
            <p:cNvSpPr/>
            <p:nvPr/>
          </p:nvSpPr>
          <p:spPr>
            <a:xfrm>
              <a:off x="8516693" y="4208641"/>
              <a:ext cx="28664" cy="28664"/>
            </a:xfrm>
            <a:custGeom>
              <a:avLst/>
              <a:gdLst/>
              <a:ahLst/>
              <a:cxnLst/>
              <a:rect l="l" t="t" r="r" b="b"/>
              <a:pathLst>
                <a:path w="808" h="808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07"/>
                  </a:lnTo>
                  <a:lnTo>
                    <a:pt x="807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89"/>
            <p:cNvSpPr/>
            <p:nvPr/>
          </p:nvSpPr>
          <p:spPr>
            <a:xfrm>
              <a:off x="8195613" y="4035384"/>
              <a:ext cx="338609" cy="346555"/>
            </a:xfrm>
            <a:custGeom>
              <a:avLst/>
              <a:gdLst/>
              <a:ahLst/>
              <a:cxnLst/>
              <a:rect l="l" t="t" r="r" b="b"/>
              <a:pathLst>
                <a:path w="9545" h="9769" extrusionOk="0">
                  <a:moveTo>
                    <a:pt x="359" y="0"/>
                  </a:moveTo>
                  <a:lnTo>
                    <a:pt x="0" y="180"/>
                  </a:lnTo>
                  <a:lnTo>
                    <a:pt x="0" y="4033"/>
                  </a:lnTo>
                  <a:lnTo>
                    <a:pt x="359" y="4705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691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89"/>
            <p:cNvSpPr/>
            <p:nvPr/>
          </p:nvSpPr>
          <p:spPr>
            <a:xfrm>
              <a:off x="8523043" y="4054469"/>
              <a:ext cx="22314" cy="143071"/>
            </a:xfrm>
            <a:custGeom>
              <a:avLst/>
              <a:gdLst/>
              <a:ahLst/>
              <a:cxnLst/>
              <a:rect l="l" t="t" r="r" b="b"/>
              <a:pathLst>
                <a:path w="629" h="4033" extrusionOk="0">
                  <a:moveTo>
                    <a:pt x="1" y="0"/>
                  </a:moveTo>
                  <a:lnTo>
                    <a:pt x="90" y="3854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89"/>
            <p:cNvSpPr/>
            <p:nvPr/>
          </p:nvSpPr>
          <p:spPr>
            <a:xfrm>
              <a:off x="8208313" y="3850987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1" y="180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89"/>
            <p:cNvSpPr/>
            <p:nvPr/>
          </p:nvSpPr>
          <p:spPr>
            <a:xfrm>
              <a:off x="8516693" y="4030595"/>
              <a:ext cx="28664" cy="30260"/>
            </a:xfrm>
            <a:custGeom>
              <a:avLst/>
              <a:gdLst/>
              <a:ahLst/>
              <a:cxnLst/>
              <a:rect l="l" t="t" r="r" b="b"/>
              <a:pathLst>
                <a:path w="808" h="853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89"/>
            <p:cNvSpPr/>
            <p:nvPr/>
          </p:nvSpPr>
          <p:spPr>
            <a:xfrm>
              <a:off x="8195613" y="3857337"/>
              <a:ext cx="338609" cy="346591"/>
            </a:xfrm>
            <a:custGeom>
              <a:avLst/>
              <a:gdLst/>
              <a:ahLst/>
              <a:cxnLst/>
              <a:rect l="l" t="t" r="r" b="b"/>
              <a:pathLst>
                <a:path w="9545" h="9770" extrusionOk="0">
                  <a:moveTo>
                    <a:pt x="359" y="1"/>
                  </a:moveTo>
                  <a:lnTo>
                    <a:pt x="0" y="225"/>
                  </a:lnTo>
                  <a:lnTo>
                    <a:pt x="0" y="4078"/>
                  </a:lnTo>
                  <a:lnTo>
                    <a:pt x="359" y="4706"/>
                  </a:lnTo>
                  <a:lnTo>
                    <a:pt x="9141" y="9769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89"/>
            <p:cNvSpPr/>
            <p:nvPr/>
          </p:nvSpPr>
          <p:spPr>
            <a:xfrm>
              <a:off x="8523043" y="3876422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0"/>
                  </a:moveTo>
                  <a:lnTo>
                    <a:pt x="1" y="45"/>
                  </a:lnTo>
                  <a:lnTo>
                    <a:pt x="90" y="3899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89"/>
            <p:cNvSpPr/>
            <p:nvPr/>
          </p:nvSpPr>
          <p:spPr>
            <a:xfrm>
              <a:off x="8208313" y="3672941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1" y="180"/>
                  </a:lnTo>
                  <a:lnTo>
                    <a:pt x="225" y="583"/>
                  </a:lnTo>
                  <a:lnTo>
                    <a:pt x="8828" y="5692"/>
                  </a:lnTo>
                  <a:lnTo>
                    <a:pt x="8962" y="5423"/>
                  </a:lnTo>
                  <a:lnTo>
                    <a:pt x="9097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89"/>
            <p:cNvSpPr/>
            <p:nvPr/>
          </p:nvSpPr>
          <p:spPr>
            <a:xfrm>
              <a:off x="8516693" y="3852584"/>
              <a:ext cx="28664" cy="30225"/>
            </a:xfrm>
            <a:custGeom>
              <a:avLst/>
              <a:gdLst/>
              <a:ahLst/>
              <a:cxnLst/>
              <a:rect l="l" t="t" r="r" b="b"/>
              <a:pathLst>
                <a:path w="808" h="852" extrusionOk="0">
                  <a:moveTo>
                    <a:pt x="404" y="0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2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89"/>
            <p:cNvSpPr/>
            <p:nvPr/>
          </p:nvSpPr>
          <p:spPr>
            <a:xfrm>
              <a:off x="8195613" y="3679326"/>
              <a:ext cx="338609" cy="348152"/>
            </a:xfrm>
            <a:custGeom>
              <a:avLst/>
              <a:gdLst/>
              <a:ahLst/>
              <a:cxnLst/>
              <a:rect l="l" t="t" r="r" b="b"/>
              <a:pathLst>
                <a:path w="9545" h="9814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3"/>
                  </a:lnTo>
                  <a:lnTo>
                    <a:pt x="9545" y="9589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89"/>
            <p:cNvSpPr/>
            <p:nvPr/>
          </p:nvSpPr>
          <p:spPr>
            <a:xfrm>
              <a:off x="8523043" y="3698376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1"/>
                  </a:moveTo>
                  <a:lnTo>
                    <a:pt x="1" y="46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89"/>
            <p:cNvSpPr/>
            <p:nvPr/>
          </p:nvSpPr>
          <p:spPr>
            <a:xfrm>
              <a:off x="8208313" y="3494930"/>
              <a:ext cx="322716" cy="201888"/>
            </a:xfrm>
            <a:custGeom>
              <a:avLst/>
              <a:gdLst/>
              <a:ahLst/>
              <a:cxnLst/>
              <a:rect l="l" t="t" r="r" b="b"/>
              <a:pathLst>
                <a:path w="9097" h="5691" extrusionOk="0">
                  <a:moveTo>
                    <a:pt x="314" y="0"/>
                  </a:moveTo>
                  <a:lnTo>
                    <a:pt x="1" y="179"/>
                  </a:lnTo>
                  <a:lnTo>
                    <a:pt x="225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89"/>
            <p:cNvSpPr/>
            <p:nvPr/>
          </p:nvSpPr>
          <p:spPr>
            <a:xfrm>
              <a:off x="8516693" y="3674537"/>
              <a:ext cx="28664" cy="30225"/>
            </a:xfrm>
            <a:custGeom>
              <a:avLst/>
              <a:gdLst/>
              <a:ahLst/>
              <a:cxnLst/>
              <a:rect l="l" t="t" r="r" b="b"/>
              <a:pathLst>
                <a:path w="808" h="852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89"/>
            <p:cNvSpPr/>
            <p:nvPr/>
          </p:nvSpPr>
          <p:spPr>
            <a:xfrm>
              <a:off x="8195613" y="3501280"/>
              <a:ext cx="338609" cy="348152"/>
            </a:xfrm>
            <a:custGeom>
              <a:avLst/>
              <a:gdLst/>
              <a:ahLst/>
              <a:cxnLst/>
              <a:rect l="l" t="t" r="r" b="b"/>
              <a:pathLst>
                <a:path w="9545" h="9814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4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89"/>
            <p:cNvSpPr/>
            <p:nvPr/>
          </p:nvSpPr>
          <p:spPr>
            <a:xfrm>
              <a:off x="8523043" y="3521926"/>
              <a:ext cx="22314" cy="141510"/>
            </a:xfrm>
            <a:custGeom>
              <a:avLst/>
              <a:gdLst/>
              <a:ahLst/>
              <a:cxnLst/>
              <a:rect l="l" t="t" r="r" b="b"/>
              <a:pathLst>
                <a:path w="629" h="3989" extrusionOk="0">
                  <a:moveTo>
                    <a:pt x="1" y="1"/>
                  </a:moveTo>
                  <a:lnTo>
                    <a:pt x="90" y="3855"/>
                  </a:lnTo>
                  <a:lnTo>
                    <a:pt x="315" y="3989"/>
                  </a:lnTo>
                  <a:lnTo>
                    <a:pt x="628" y="381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89"/>
            <p:cNvSpPr/>
            <p:nvPr/>
          </p:nvSpPr>
          <p:spPr>
            <a:xfrm>
              <a:off x="8208313" y="3318479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1" y="180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89"/>
            <p:cNvSpPr/>
            <p:nvPr/>
          </p:nvSpPr>
          <p:spPr>
            <a:xfrm>
              <a:off x="8516693" y="3498087"/>
              <a:ext cx="28664" cy="28664"/>
            </a:xfrm>
            <a:custGeom>
              <a:avLst/>
              <a:gdLst/>
              <a:ahLst/>
              <a:cxnLst/>
              <a:rect l="l" t="t" r="r" b="b"/>
              <a:pathLst>
                <a:path w="808" h="808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07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89"/>
            <p:cNvSpPr/>
            <p:nvPr/>
          </p:nvSpPr>
          <p:spPr>
            <a:xfrm>
              <a:off x="8195613" y="3324829"/>
              <a:ext cx="338609" cy="346555"/>
            </a:xfrm>
            <a:custGeom>
              <a:avLst/>
              <a:gdLst/>
              <a:ahLst/>
              <a:cxnLst/>
              <a:rect l="l" t="t" r="r" b="b"/>
              <a:pathLst>
                <a:path w="9545" h="9769" extrusionOk="0">
                  <a:moveTo>
                    <a:pt x="359" y="1"/>
                  </a:moveTo>
                  <a:lnTo>
                    <a:pt x="0" y="225"/>
                  </a:lnTo>
                  <a:lnTo>
                    <a:pt x="0" y="4033"/>
                  </a:lnTo>
                  <a:lnTo>
                    <a:pt x="359" y="4706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691"/>
                  </a:lnTo>
                  <a:lnTo>
                    <a:pt x="9141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89"/>
            <p:cNvSpPr/>
            <p:nvPr/>
          </p:nvSpPr>
          <p:spPr>
            <a:xfrm>
              <a:off x="8267129" y="3270802"/>
              <a:ext cx="222570" cy="209835"/>
            </a:xfrm>
            <a:custGeom>
              <a:avLst/>
              <a:gdLst/>
              <a:ahLst/>
              <a:cxnLst/>
              <a:rect l="l" t="t" r="r" b="b"/>
              <a:pathLst>
                <a:path w="6274" h="5915" extrusionOk="0">
                  <a:moveTo>
                    <a:pt x="2824" y="0"/>
                  </a:moveTo>
                  <a:lnTo>
                    <a:pt x="2510" y="179"/>
                  </a:lnTo>
                  <a:lnTo>
                    <a:pt x="2734" y="1255"/>
                  </a:lnTo>
                  <a:lnTo>
                    <a:pt x="1210" y="403"/>
                  </a:lnTo>
                  <a:lnTo>
                    <a:pt x="897" y="583"/>
                  </a:lnTo>
                  <a:lnTo>
                    <a:pt x="762" y="1210"/>
                  </a:lnTo>
                  <a:lnTo>
                    <a:pt x="1" y="2465"/>
                  </a:lnTo>
                  <a:lnTo>
                    <a:pt x="314" y="2285"/>
                  </a:lnTo>
                  <a:lnTo>
                    <a:pt x="1345" y="1031"/>
                  </a:lnTo>
                  <a:lnTo>
                    <a:pt x="4526" y="2913"/>
                  </a:lnTo>
                  <a:lnTo>
                    <a:pt x="5557" y="5422"/>
                  </a:lnTo>
                  <a:lnTo>
                    <a:pt x="5960" y="5915"/>
                  </a:lnTo>
                  <a:lnTo>
                    <a:pt x="6274" y="5736"/>
                  </a:lnTo>
                  <a:lnTo>
                    <a:pt x="4930" y="2554"/>
                  </a:lnTo>
                  <a:lnTo>
                    <a:pt x="3272" y="1613"/>
                  </a:lnTo>
                  <a:lnTo>
                    <a:pt x="3272" y="269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89"/>
            <p:cNvSpPr/>
            <p:nvPr/>
          </p:nvSpPr>
          <p:spPr>
            <a:xfrm>
              <a:off x="8249640" y="3277152"/>
              <a:ext cx="228956" cy="203485"/>
            </a:xfrm>
            <a:custGeom>
              <a:avLst/>
              <a:gdLst/>
              <a:ahLst/>
              <a:cxnLst/>
              <a:rect l="l" t="t" r="r" b="b"/>
              <a:pathLst>
                <a:path w="6454" h="5736" extrusionOk="0">
                  <a:moveTo>
                    <a:pt x="3003" y="0"/>
                  </a:moveTo>
                  <a:lnTo>
                    <a:pt x="3003" y="1345"/>
                  </a:lnTo>
                  <a:lnTo>
                    <a:pt x="1390" y="404"/>
                  </a:lnTo>
                  <a:lnTo>
                    <a:pt x="1" y="2017"/>
                  </a:lnTo>
                  <a:lnTo>
                    <a:pt x="494" y="2286"/>
                  </a:lnTo>
                  <a:lnTo>
                    <a:pt x="1524" y="986"/>
                  </a:lnTo>
                  <a:lnTo>
                    <a:pt x="4930" y="2958"/>
                  </a:lnTo>
                  <a:lnTo>
                    <a:pt x="6005" y="5467"/>
                  </a:lnTo>
                  <a:lnTo>
                    <a:pt x="6453" y="5736"/>
                  </a:lnTo>
                  <a:lnTo>
                    <a:pt x="6453" y="5736"/>
                  </a:lnTo>
                  <a:lnTo>
                    <a:pt x="5109" y="2554"/>
                  </a:lnTo>
                  <a:lnTo>
                    <a:pt x="3451" y="1613"/>
                  </a:lnTo>
                  <a:lnTo>
                    <a:pt x="3451" y="269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89"/>
            <p:cNvSpPr/>
            <p:nvPr/>
          </p:nvSpPr>
          <p:spPr>
            <a:xfrm>
              <a:off x="8810778" y="3488544"/>
              <a:ext cx="111321" cy="108128"/>
            </a:xfrm>
            <a:custGeom>
              <a:avLst/>
              <a:gdLst/>
              <a:ahLst/>
              <a:cxnLst/>
              <a:rect l="l" t="t" r="r" b="b"/>
              <a:pathLst>
                <a:path w="3138" h="3048" extrusionOk="0">
                  <a:moveTo>
                    <a:pt x="3137" y="1"/>
                  </a:moveTo>
                  <a:lnTo>
                    <a:pt x="0" y="1659"/>
                  </a:lnTo>
                  <a:lnTo>
                    <a:pt x="135" y="3048"/>
                  </a:lnTo>
                  <a:lnTo>
                    <a:pt x="3137" y="1345"/>
                  </a:lnTo>
                  <a:lnTo>
                    <a:pt x="313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89"/>
            <p:cNvSpPr/>
            <p:nvPr/>
          </p:nvSpPr>
          <p:spPr>
            <a:xfrm>
              <a:off x="7430993" y="2688984"/>
              <a:ext cx="1491121" cy="860020"/>
            </a:xfrm>
            <a:custGeom>
              <a:avLst/>
              <a:gdLst/>
              <a:ahLst/>
              <a:cxnLst/>
              <a:rect l="l" t="t" r="r" b="b"/>
              <a:pathLst>
                <a:path w="42033" h="24243" extrusionOk="0">
                  <a:moveTo>
                    <a:pt x="3003" y="1"/>
                  </a:moveTo>
                  <a:lnTo>
                    <a:pt x="1" y="1704"/>
                  </a:lnTo>
                  <a:lnTo>
                    <a:pt x="39030" y="24243"/>
                  </a:lnTo>
                  <a:lnTo>
                    <a:pt x="42032" y="22540"/>
                  </a:lnTo>
                  <a:lnTo>
                    <a:pt x="30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89"/>
            <p:cNvSpPr/>
            <p:nvPr/>
          </p:nvSpPr>
          <p:spPr>
            <a:xfrm>
              <a:off x="7430993" y="2749398"/>
              <a:ext cx="1384589" cy="847285"/>
            </a:xfrm>
            <a:custGeom>
              <a:avLst/>
              <a:gdLst/>
              <a:ahLst/>
              <a:cxnLst/>
              <a:rect l="l" t="t" r="r" b="b"/>
              <a:pathLst>
                <a:path w="39030" h="23884" extrusionOk="0">
                  <a:moveTo>
                    <a:pt x="1" y="1"/>
                  </a:moveTo>
                  <a:lnTo>
                    <a:pt x="1" y="1345"/>
                  </a:lnTo>
                  <a:lnTo>
                    <a:pt x="39030" y="23884"/>
                  </a:lnTo>
                  <a:lnTo>
                    <a:pt x="39030" y="225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89"/>
            <p:cNvSpPr/>
            <p:nvPr/>
          </p:nvSpPr>
          <p:spPr>
            <a:xfrm>
              <a:off x="8249640" y="3029149"/>
              <a:ext cx="240059" cy="209870"/>
            </a:xfrm>
            <a:custGeom>
              <a:avLst/>
              <a:gdLst/>
              <a:ahLst/>
              <a:cxnLst/>
              <a:rect l="l" t="t" r="r" b="b"/>
              <a:pathLst>
                <a:path w="6767" h="5916" extrusionOk="0">
                  <a:moveTo>
                    <a:pt x="314" y="1"/>
                  </a:moveTo>
                  <a:lnTo>
                    <a:pt x="1" y="180"/>
                  </a:lnTo>
                  <a:lnTo>
                    <a:pt x="449" y="763"/>
                  </a:lnTo>
                  <a:lnTo>
                    <a:pt x="1390" y="3048"/>
                  </a:lnTo>
                  <a:lnTo>
                    <a:pt x="3137" y="4034"/>
                  </a:lnTo>
                  <a:lnTo>
                    <a:pt x="3137" y="5378"/>
                  </a:lnTo>
                  <a:lnTo>
                    <a:pt x="3451" y="5916"/>
                  </a:lnTo>
                  <a:lnTo>
                    <a:pt x="3765" y="5737"/>
                  </a:lnTo>
                  <a:lnTo>
                    <a:pt x="3765" y="4392"/>
                  </a:lnTo>
                  <a:lnTo>
                    <a:pt x="5019" y="5109"/>
                  </a:lnTo>
                  <a:lnTo>
                    <a:pt x="5109" y="5513"/>
                  </a:lnTo>
                  <a:lnTo>
                    <a:pt x="5423" y="5333"/>
                  </a:lnTo>
                  <a:lnTo>
                    <a:pt x="6767" y="3720"/>
                  </a:lnTo>
                  <a:lnTo>
                    <a:pt x="6319" y="3451"/>
                  </a:lnTo>
                  <a:lnTo>
                    <a:pt x="5243" y="4706"/>
                  </a:lnTo>
                  <a:lnTo>
                    <a:pt x="1838" y="2734"/>
                  </a:lnTo>
                  <a:lnTo>
                    <a:pt x="807" y="270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89"/>
            <p:cNvSpPr/>
            <p:nvPr/>
          </p:nvSpPr>
          <p:spPr>
            <a:xfrm>
              <a:off x="8249640" y="3035535"/>
              <a:ext cx="228956" cy="203485"/>
            </a:xfrm>
            <a:custGeom>
              <a:avLst/>
              <a:gdLst/>
              <a:ahLst/>
              <a:cxnLst/>
              <a:rect l="l" t="t" r="r" b="b"/>
              <a:pathLst>
                <a:path w="6454" h="5736" extrusionOk="0">
                  <a:moveTo>
                    <a:pt x="1" y="0"/>
                  </a:moveTo>
                  <a:lnTo>
                    <a:pt x="1390" y="3182"/>
                  </a:lnTo>
                  <a:lnTo>
                    <a:pt x="3003" y="4123"/>
                  </a:lnTo>
                  <a:lnTo>
                    <a:pt x="3003" y="5467"/>
                  </a:lnTo>
                  <a:lnTo>
                    <a:pt x="3451" y="5736"/>
                  </a:lnTo>
                  <a:lnTo>
                    <a:pt x="3451" y="4392"/>
                  </a:lnTo>
                  <a:lnTo>
                    <a:pt x="5109" y="5333"/>
                  </a:lnTo>
                  <a:lnTo>
                    <a:pt x="6453" y="3719"/>
                  </a:lnTo>
                  <a:lnTo>
                    <a:pt x="6005" y="3451"/>
                  </a:lnTo>
                  <a:lnTo>
                    <a:pt x="4930" y="4705"/>
                  </a:lnTo>
                  <a:lnTo>
                    <a:pt x="1524" y="2734"/>
                  </a:lnTo>
                  <a:lnTo>
                    <a:pt x="494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89"/>
            <p:cNvSpPr/>
            <p:nvPr/>
          </p:nvSpPr>
          <p:spPr>
            <a:xfrm>
              <a:off x="8523043" y="3040288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1"/>
                  </a:moveTo>
                  <a:lnTo>
                    <a:pt x="1" y="45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89"/>
            <p:cNvSpPr/>
            <p:nvPr/>
          </p:nvSpPr>
          <p:spPr>
            <a:xfrm>
              <a:off x="8208313" y="2836842"/>
              <a:ext cx="322716" cy="201888"/>
            </a:xfrm>
            <a:custGeom>
              <a:avLst/>
              <a:gdLst/>
              <a:ahLst/>
              <a:cxnLst/>
              <a:rect l="l" t="t" r="r" b="b"/>
              <a:pathLst>
                <a:path w="9097" h="5691" extrusionOk="0">
                  <a:moveTo>
                    <a:pt x="314" y="0"/>
                  </a:moveTo>
                  <a:lnTo>
                    <a:pt x="1" y="179"/>
                  </a:lnTo>
                  <a:lnTo>
                    <a:pt x="225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10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89"/>
            <p:cNvSpPr/>
            <p:nvPr/>
          </p:nvSpPr>
          <p:spPr>
            <a:xfrm>
              <a:off x="8516693" y="3018046"/>
              <a:ext cx="28664" cy="28628"/>
            </a:xfrm>
            <a:custGeom>
              <a:avLst/>
              <a:gdLst/>
              <a:ahLst/>
              <a:cxnLst/>
              <a:rect l="l" t="t" r="r" b="b"/>
              <a:pathLst>
                <a:path w="808" h="807" extrusionOk="0">
                  <a:moveTo>
                    <a:pt x="404" y="0"/>
                  </a:moveTo>
                  <a:lnTo>
                    <a:pt x="90" y="135"/>
                  </a:lnTo>
                  <a:lnTo>
                    <a:pt x="1" y="583"/>
                  </a:lnTo>
                  <a:lnTo>
                    <a:pt x="494" y="807"/>
                  </a:lnTo>
                  <a:lnTo>
                    <a:pt x="807" y="6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89"/>
            <p:cNvSpPr/>
            <p:nvPr/>
          </p:nvSpPr>
          <p:spPr>
            <a:xfrm>
              <a:off x="8195613" y="2843192"/>
              <a:ext cx="338609" cy="348152"/>
            </a:xfrm>
            <a:custGeom>
              <a:avLst/>
              <a:gdLst/>
              <a:ahLst/>
              <a:cxnLst/>
              <a:rect l="l" t="t" r="r" b="b"/>
              <a:pathLst>
                <a:path w="9545" h="9814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4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89"/>
            <p:cNvSpPr/>
            <p:nvPr/>
          </p:nvSpPr>
          <p:spPr>
            <a:xfrm>
              <a:off x="8523043" y="2863838"/>
              <a:ext cx="22314" cy="141510"/>
            </a:xfrm>
            <a:custGeom>
              <a:avLst/>
              <a:gdLst/>
              <a:ahLst/>
              <a:cxnLst/>
              <a:rect l="l" t="t" r="r" b="b"/>
              <a:pathLst>
                <a:path w="629" h="3989" extrusionOk="0">
                  <a:moveTo>
                    <a:pt x="1" y="1"/>
                  </a:moveTo>
                  <a:lnTo>
                    <a:pt x="90" y="3854"/>
                  </a:lnTo>
                  <a:lnTo>
                    <a:pt x="315" y="3989"/>
                  </a:lnTo>
                  <a:lnTo>
                    <a:pt x="628" y="381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89"/>
            <p:cNvSpPr/>
            <p:nvPr/>
          </p:nvSpPr>
          <p:spPr>
            <a:xfrm>
              <a:off x="8208313" y="2660392"/>
              <a:ext cx="322716" cy="200327"/>
            </a:xfrm>
            <a:custGeom>
              <a:avLst/>
              <a:gdLst/>
              <a:ahLst/>
              <a:cxnLst/>
              <a:rect l="l" t="t" r="r" b="b"/>
              <a:pathLst>
                <a:path w="9097" h="5647" extrusionOk="0">
                  <a:moveTo>
                    <a:pt x="314" y="0"/>
                  </a:moveTo>
                  <a:lnTo>
                    <a:pt x="1" y="179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89"/>
            <p:cNvSpPr/>
            <p:nvPr/>
          </p:nvSpPr>
          <p:spPr>
            <a:xfrm>
              <a:off x="8516693" y="2839999"/>
              <a:ext cx="28664" cy="30260"/>
            </a:xfrm>
            <a:custGeom>
              <a:avLst/>
              <a:gdLst/>
              <a:ahLst/>
              <a:cxnLst/>
              <a:rect l="l" t="t" r="r" b="b"/>
              <a:pathLst>
                <a:path w="808" h="853" extrusionOk="0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89"/>
            <p:cNvSpPr/>
            <p:nvPr/>
          </p:nvSpPr>
          <p:spPr>
            <a:xfrm>
              <a:off x="8195613" y="2666742"/>
              <a:ext cx="338609" cy="346555"/>
            </a:xfrm>
            <a:custGeom>
              <a:avLst/>
              <a:gdLst/>
              <a:ahLst/>
              <a:cxnLst/>
              <a:rect l="l" t="t" r="r" b="b"/>
              <a:pathLst>
                <a:path w="9545" h="9769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33"/>
                  </a:lnTo>
                  <a:lnTo>
                    <a:pt x="359" y="4705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89"/>
            <p:cNvSpPr/>
            <p:nvPr/>
          </p:nvSpPr>
          <p:spPr>
            <a:xfrm>
              <a:off x="8523043" y="2685827"/>
              <a:ext cx="22314" cy="143071"/>
            </a:xfrm>
            <a:custGeom>
              <a:avLst/>
              <a:gdLst/>
              <a:ahLst/>
              <a:cxnLst/>
              <a:rect l="l" t="t" r="r" b="b"/>
              <a:pathLst>
                <a:path w="629" h="4033" extrusionOk="0">
                  <a:moveTo>
                    <a:pt x="628" y="0"/>
                  </a:moveTo>
                  <a:lnTo>
                    <a:pt x="1" y="45"/>
                  </a:lnTo>
                  <a:lnTo>
                    <a:pt x="90" y="3854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89"/>
            <p:cNvSpPr/>
            <p:nvPr/>
          </p:nvSpPr>
          <p:spPr>
            <a:xfrm>
              <a:off x="8208313" y="2482345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1" y="180"/>
                  </a:lnTo>
                  <a:lnTo>
                    <a:pt x="225" y="538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89"/>
            <p:cNvSpPr/>
            <p:nvPr/>
          </p:nvSpPr>
          <p:spPr>
            <a:xfrm>
              <a:off x="8516693" y="2661988"/>
              <a:ext cx="28664" cy="30225"/>
            </a:xfrm>
            <a:custGeom>
              <a:avLst/>
              <a:gdLst/>
              <a:ahLst/>
              <a:cxnLst/>
              <a:rect l="l" t="t" r="r" b="b"/>
              <a:pathLst>
                <a:path w="808" h="852" extrusionOk="0">
                  <a:moveTo>
                    <a:pt x="404" y="0"/>
                  </a:moveTo>
                  <a:lnTo>
                    <a:pt x="90" y="179"/>
                  </a:lnTo>
                  <a:lnTo>
                    <a:pt x="1" y="627"/>
                  </a:lnTo>
                  <a:lnTo>
                    <a:pt x="494" y="851"/>
                  </a:lnTo>
                  <a:lnTo>
                    <a:pt x="807" y="672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89"/>
            <p:cNvSpPr/>
            <p:nvPr/>
          </p:nvSpPr>
          <p:spPr>
            <a:xfrm>
              <a:off x="8195613" y="2488695"/>
              <a:ext cx="338609" cy="348187"/>
            </a:xfrm>
            <a:custGeom>
              <a:avLst/>
              <a:gdLst/>
              <a:ahLst/>
              <a:cxnLst/>
              <a:rect l="l" t="t" r="r" b="b"/>
              <a:pathLst>
                <a:path w="9545" h="9815" extrusionOk="0">
                  <a:moveTo>
                    <a:pt x="359" y="1"/>
                  </a:moveTo>
                  <a:lnTo>
                    <a:pt x="0" y="225"/>
                  </a:lnTo>
                  <a:lnTo>
                    <a:pt x="0" y="4078"/>
                  </a:lnTo>
                  <a:lnTo>
                    <a:pt x="359" y="4751"/>
                  </a:lnTo>
                  <a:lnTo>
                    <a:pt x="9141" y="9814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89"/>
            <p:cNvSpPr/>
            <p:nvPr/>
          </p:nvSpPr>
          <p:spPr>
            <a:xfrm>
              <a:off x="8523043" y="2507781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0"/>
                  </a:moveTo>
                  <a:lnTo>
                    <a:pt x="1" y="45"/>
                  </a:lnTo>
                  <a:lnTo>
                    <a:pt x="90" y="3899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89"/>
            <p:cNvSpPr/>
            <p:nvPr/>
          </p:nvSpPr>
          <p:spPr>
            <a:xfrm>
              <a:off x="8208313" y="2304299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1"/>
                  </a:moveTo>
                  <a:lnTo>
                    <a:pt x="1" y="180"/>
                  </a:lnTo>
                  <a:lnTo>
                    <a:pt x="225" y="583"/>
                  </a:lnTo>
                  <a:lnTo>
                    <a:pt x="8828" y="5692"/>
                  </a:lnTo>
                  <a:lnTo>
                    <a:pt x="8962" y="5423"/>
                  </a:lnTo>
                  <a:lnTo>
                    <a:pt x="9097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89"/>
            <p:cNvSpPr/>
            <p:nvPr/>
          </p:nvSpPr>
          <p:spPr>
            <a:xfrm>
              <a:off x="8516693" y="2483942"/>
              <a:ext cx="28664" cy="30225"/>
            </a:xfrm>
            <a:custGeom>
              <a:avLst/>
              <a:gdLst/>
              <a:ahLst/>
              <a:cxnLst/>
              <a:rect l="l" t="t" r="r" b="b"/>
              <a:pathLst>
                <a:path w="808" h="852" extrusionOk="0">
                  <a:moveTo>
                    <a:pt x="404" y="0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2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89"/>
            <p:cNvSpPr/>
            <p:nvPr/>
          </p:nvSpPr>
          <p:spPr>
            <a:xfrm>
              <a:off x="8195613" y="2310684"/>
              <a:ext cx="338609" cy="348152"/>
            </a:xfrm>
            <a:custGeom>
              <a:avLst/>
              <a:gdLst/>
              <a:ahLst/>
              <a:cxnLst/>
              <a:rect l="l" t="t" r="r" b="b"/>
              <a:pathLst>
                <a:path w="9545" h="9814" extrusionOk="0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3"/>
                  </a:lnTo>
                  <a:lnTo>
                    <a:pt x="9545" y="9589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89"/>
            <p:cNvSpPr/>
            <p:nvPr/>
          </p:nvSpPr>
          <p:spPr>
            <a:xfrm>
              <a:off x="8523043" y="2329734"/>
              <a:ext cx="22314" cy="143106"/>
            </a:xfrm>
            <a:custGeom>
              <a:avLst/>
              <a:gdLst/>
              <a:ahLst/>
              <a:cxnLst/>
              <a:rect l="l" t="t" r="r" b="b"/>
              <a:pathLst>
                <a:path w="629" h="4034" extrusionOk="0">
                  <a:moveTo>
                    <a:pt x="628" y="1"/>
                  </a:moveTo>
                  <a:lnTo>
                    <a:pt x="1" y="46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89"/>
            <p:cNvSpPr/>
            <p:nvPr/>
          </p:nvSpPr>
          <p:spPr>
            <a:xfrm>
              <a:off x="8208313" y="2126288"/>
              <a:ext cx="322716" cy="201924"/>
            </a:xfrm>
            <a:custGeom>
              <a:avLst/>
              <a:gdLst/>
              <a:ahLst/>
              <a:cxnLst/>
              <a:rect l="l" t="t" r="r" b="b"/>
              <a:pathLst>
                <a:path w="9097" h="5692" extrusionOk="0">
                  <a:moveTo>
                    <a:pt x="314" y="0"/>
                  </a:moveTo>
                  <a:lnTo>
                    <a:pt x="1" y="224"/>
                  </a:lnTo>
                  <a:lnTo>
                    <a:pt x="225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10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89"/>
            <p:cNvSpPr/>
            <p:nvPr/>
          </p:nvSpPr>
          <p:spPr>
            <a:xfrm>
              <a:off x="8516693" y="2307492"/>
              <a:ext cx="28664" cy="28664"/>
            </a:xfrm>
            <a:custGeom>
              <a:avLst/>
              <a:gdLst/>
              <a:ahLst/>
              <a:cxnLst/>
              <a:rect l="l" t="t" r="r" b="b"/>
              <a:pathLst>
                <a:path w="808" h="808" extrusionOk="0">
                  <a:moveTo>
                    <a:pt x="404" y="0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07"/>
                  </a:lnTo>
                  <a:lnTo>
                    <a:pt x="807" y="6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89"/>
            <p:cNvSpPr/>
            <p:nvPr/>
          </p:nvSpPr>
          <p:spPr>
            <a:xfrm>
              <a:off x="8195613" y="2134234"/>
              <a:ext cx="338609" cy="346555"/>
            </a:xfrm>
            <a:custGeom>
              <a:avLst/>
              <a:gdLst/>
              <a:ahLst/>
              <a:cxnLst/>
              <a:rect l="l" t="t" r="r" b="b"/>
              <a:pathLst>
                <a:path w="9545" h="9769" extrusionOk="0">
                  <a:moveTo>
                    <a:pt x="359" y="0"/>
                  </a:moveTo>
                  <a:lnTo>
                    <a:pt x="0" y="180"/>
                  </a:lnTo>
                  <a:lnTo>
                    <a:pt x="0" y="4033"/>
                  </a:lnTo>
                  <a:lnTo>
                    <a:pt x="359" y="4705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691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89"/>
            <p:cNvSpPr/>
            <p:nvPr/>
          </p:nvSpPr>
          <p:spPr>
            <a:xfrm>
              <a:off x="6739523" y="3127733"/>
              <a:ext cx="162192" cy="141510"/>
            </a:xfrm>
            <a:custGeom>
              <a:avLst/>
              <a:gdLst/>
              <a:ahLst/>
              <a:cxnLst/>
              <a:rect l="l" t="t" r="r" b="b"/>
              <a:pathLst>
                <a:path w="4572" h="3989" extrusionOk="0">
                  <a:moveTo>
                    <a:pt x="4571" y="0"/>
                  </a:moveTo>
                  <a:lnTo>
                    <a:pt x="1" y="2106"/>
                  </a:lnTo>
                  <a:lnTo>
                    <a:pt x="45" y="3630"/>
                  </a:lnTo>
                  <a:lnTo>
                    <a:pt x="404" y="3988"/>
                  </a:lnTo>
                  <a:lnTo>
                    <a:pt x="4571" y="15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89"/>
            <p:cNvSpPr/>
            <p:nvPr/>
          </p:nvSpPr>
          <p:spPr>
            <a:xfrm>
              <a:off x="6707737" y="3068916"/>
              <a:ext cx="193977" cy="144667"/>
            </a:xfrm>
            <a:custGeom>
              <a:avLst/>
              <a:gdLst/>
              <a:ahLst/>
              <a:cxnLst/>
              <a:rect l="l" t="t" r="r" b="b"/>
              <a:pathLst>
                <a:path w="5468" h="4078" extrusionOk="0">
                  <a:moveTo>
                    <a:pt x="4526" y="0"/>
                  </a:moveTo>
                  <a:lnTo>
                    <a:pt x="628" y="1927"/>
                  </a:lnTo>
                  <a:lnTo>
                    <a:pt x="0" y="2420"/>
                  </a:lnTo>
                  <a:lnTo>
                    <a:pt x="1300" y="4078"/>
                  </a:lnTo>
                  <a:lnTo>
                    <a:pt x="5467" y="1658"/>
                  </a:lnTo>
                  <a:lnTo>
                    <a:pt x="4526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89"/>
            <p:cNvSpPr/>
            <p:nvPr/>
          </p:nvSpPr>
          <p:spPr>
            <a:xfrm>
              <a:off x="6672759" y="3041885"/>
              <a:ext cx="195574" cy="112881"/>
            </a:xfrm>
            <a:custGeom>
              <a:avLst/>
              <a:gdLst/>
              <a:ahLst/>
              <a:cxnLst/>
              <a:rect l="l" t="t" r="r" b="b"/>
              <a:pathLst>
                <a:path w="5513" h="3182" extrusionOk="0">
                  <a:moveTo>
                    <a:pt x="4123" y="0"/>
                  </a:moveTo>
                  <a:lnTo>
                    <a:pt x="1" y="2375"/>
                  </a:lnTo>
                  <a:lnTo>
                    <a:pt x="225" y="3137"/>
                  </a:lnTo>
                  <a:lnTo>
                    <a:pt x="1345" y="3182"/>
                  </a:lnTo>
                  <a:lnTo>
                    <a:pt x="5512" y="762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89"/>
            <p:cNvSpPr/>
            <p:nvPr/>
          </p:nvSpPr>
          <p:spPr>
            <a:xfrm>
              <a:off x="6637781" y="3126137"/>
              <a:ext cx="116074" cy="162156"/>
            </a:xfrm>
            <a:custGeom>
              <a:avLst/>
              <a:gdLst/>
              <a:ahLst/>
              <a:cxnLst/>
              <a:rect l="l" t="t" r="r" b="b"/>
              <a:pathLst>
                <a:path w="3272" h="4571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51"/>
                  </a:lnTo>
                  <a:lnTo>
                    <a:pt x="987" y="3809"/>
                  </a:lnTo>
                  <a:lnTo>
                    <a:pt x="2331" y="4571"/>
                  </a:lnTo>
                  <a:lnTo>
                    <a:pt x="3272" y="4033"/>
                  </a:lnTo>
                  <a:lnTo>
                    <a:pt x="3272" y="2465"/>
                  </a:lnTo>
                  <a:lnTo>
                    <a:pt x="2331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89"/>
            <p:cNvSpPr/>
            <p:nvPr/>
          </p:nvSpPr>
          <p:spPr>
            <a:xfrm>
              <a:off x="6536040" y="2774833"/>
              <a:ext cx="162192" cy="141510"/>
            </a:xfrm>
            <a:custGeom>
              <a:avLst/>
              <a:gdLst/>
              <a:ahLst/>
              <a:cxnLst/>
              <a:rect l="l" t="t" r="r" b="b"/>
              <a:pathLst>
                <a:path w="4572" h="3989" extrusionOk="0">
                  <a:moveTo>
                    <a:pt x="4572" y="0"/>
                  </a:moveTo>
                  <a:lnTo>
                    <a:pt x="1" y="2107"/>
                  </a:lnTo>
                  <a:lnTo>
                    <a:pt x="46" y="3630"/>
                  </a:lnTo>
                  <a:lnTo>
                    <a:pt x="404" y="3989"/>
                  </a:lnTo>
                  <a:lnTo>
                    <a:pt x="4572" y="1569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89"/>
            <p:cNvSpPr/>
            <p:nvPr/>
          </p:nvSpPr>
          <p:spPr>
            <a:xfrm>
              <a:off x="6504255" y="2716016"/>
              <a:ext cx="193977" cy="144703"/>
            </a:xfrm>
            <a:custGeom>
              <a:avLst/>
              <a:gdLst/>
              <a:ahLst/>
              <a:cxnLst/>
              <a:rect l="l" t="t" r="r" b="b"/>
              <a:pathLst>
                <a:path w="5468" h="4079" extrusionOk="0">
                  <a:moveTo>
                    <a:pt x="4482" y="1"/>
                  </a:moveTo>
                  <a:lnTo>
                    <a:pt x="583" y="1927"/>
                  </a:lnTo>
                  <a:lnTo>
                    <a:pt x="1" y="2420"/>
                  </a:lnTo>
                  <a:lnTo>
                    <a:pt x="1300" y="4078"/>
                  </a:lnTo>
                  <a:lnTo>
                    <a:pt x="5468" y="1658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89"/>
            <p:cNvSpPr/>
            <p:nvPr/>
          </p:nvSpPr>
          <p:spPr>
            <a:xfrm>
              <a:off x="6469313" y="2688984"/>
              <a:ext cx="193942" cy="112917"/>
            </a:xfrm>
            <a:custGeom>
              <a:avLst/>
              <a:gdLst/>
              <a:ahLst/>
              <a:cxnLst/>
              <a:rect l="l" t="t" r="r" b="b"/>
              <a:pathLst>
                <a:path w="5467" h="3183" extrusionOk="0">
                  <a:moveTo>
                    <a:pt x="4122" y="1"/>
                  </a:moveTo>
                  <a:lnTo>
                    <a:pt x="0" y="2376"/>
                  </a:lnTo>
                  <a:lnTo>
                    <a:pt x="179" y="3137"/>
                  </a:lnTo>
                  <a:lnTo>
                    <a:pt x="1344" y="3182"/>
                  </a:lnTo>
                  <a:lnTo>
                    <a:pt x="5467" y="763"/>
                  </a:lnTo>
                  <a:lnTo>
                    <a:pt x="41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89"/>
            <p:cNvSpPr/>
            <p:nvPr/>
          </p:nvSpPr>
          <p:spPr>
            <a:xfrm>
              <a:off x="6434335" y="2773236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86" y="1"/>
                  </a:moveTo>
                  <a:lnTo>
                    <a:pt x="0" y="538"/>
                  </a:lnTo>
                  <a:lnTo>
                    <a:pt x="0" y="2107"/>
                  </a:lnTo>
                  <a:lnTo>
                    <a:pt x="986" y="3765"/>
                  </a:lnTo>
                  <a:lnTo>
                    <a:pt x="2330" y="4571"/>
                  </a:lnTo>
                  <a:lnTo>
                    <a:pt x="3271" y="4034"/>
                  </a:lnTo>
                  <a:lnTo>
                    <a:pt x="3271" y="2465"/>
                  </a:lnTo>
                  <a:lnTo>
                    <a:pt x="233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89"/>
            <p:cNvSpPr/>
            <p:nvPr/>
          </p:nvSpPr>
          <p:spPr>
            <a:xfrm>
              <a:off x="6596454" y="2976718"/>
              <a:ext cx="160595" cy="139913"/>
            </a:xfrm>
            <a:custGeom>
              <a:avLst/>
              <a:gdLst/>
              <a:ahLst/>
              <a:cxnLst/>
              <a:rect l="l" t="t" r="r" b="b"/>
              <a:pathLst>
                <a:path w="4527" h="3944" extrusionOk="0">
                  <a:moveTo>
                    <a:pt x="4527" y="0"/>
                  </a:moveTo>
                  <a:lnTo>
                    <a:pt x="1" y="2106"/>
                  </a:lnTo>
                  <a:lnTo>
                    <a:pt x="46" y="3630"/>
                  </a:lnTo>
                  <a:lnTo>
                    <a:pt x="404" y="3944"/>
                  </a:lnTo>
                  <a:lnTo>
                    <a:pt x="4527" y="1569"/>
                  </a:lnTo>
                  <a:lnTo>
                    <a:pt x="4527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89"/>
            <p:cNvSpPr/>
            <p:nvPr/>
          </p:nvSpPr>
          <p:spPr>
            <a:xfrm>
              <a:off x="6564668" y="2917901"/>
              <a:ext cx="192381" cy="143106"/>
            </a:xfrm>
            <a:custGeom>
              <a:avLst/>
              <a:gdLst/>
              <a:ahLst/>
              <a:cxnLst/>
              <a:rect l="l" t="t" r="r" b="b"/>
              <a:pathLst>
                <a:path w="5423" h="4034" extrusionOk="0">
                  <a:moveTo>
                    <a:pt x="4482" y="0"/>
                  </a:moveTo>
                  <a:lnTo>
                    <a:pt x="583" y="1882"/>
                  </a:lnTo>
                  <a:lnTo>
                    <a:pt x="1" y="2375"/>
                  </a:lnTo>
                  <a:lnTo>
                    <a:pt x="1300" y="4033"/>
                  </a:lnTo>
                  <a:lnTo>
                    <a:pt x="5423" y="1658"/>
                  </a:lnTo>
                  <a:lnTo>
                    <a:pt x="4482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89"/>
            <p:cNvSpPr/>
            <p:nvPr/>
          </p:nvSpPr>
          <p:spPr>
            <a:xfrm>
              <a:off x="6528094" y="2889273"/>
              <a:ext cx="195574" cy="112917"/>
            </a:xfrm>
            <a:custGeom>
              <a:avLst/>
              <a:gdLst/>
              <a:ahLst/>
              <a:cxnLst/>
              <a:rect l="l" t="t" r="r" b="b"/>
              <a:pathLst>
                <a:path w="5513" h="3183" extrusionOk="0">
                  <a:moveTo>
                    <a:pt x="4168" y="1"/>
                  </a:moveTo>
                  <a:lnTo>
                    <a:pt x="1" y="2420"/>
                  </a:lnTo>
                  <a:lnTo>
                    <a:pt x="225" y="3182"/>
                  </a:lnTo>
                  <a:lnTo>
                    <a:pt x="1345" y="3182"/>
                  </a:lnTo>
                  <a:lnTo>
                    <a:pt x="5513" y="80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89"/>
            <p:cNvSpPr/>
            <p:nvPr/>
          </p:nvSpPr>
          <p:spPr>
            <a:xfrm>
              <a:off x="6494712" y="2975122"/>
              <a:ext cx="116110" cy="162192"/>
            </a:xfrm>
            <a:custGeom>
              <a:avLst/>
              <a:gdLst/>
              <a:ahLst/>
              <a:cxnLst/>
              <a:rect l="l" t="t" r="r" b="b"/>
              <a:pathLst>
                <a:path w="3273" h="4572" extrusionOk="0">
                  <a:moveTo>
                    <a:pt x="942" y="0"/>
                  </a:moveTo>
                  <a:lnTo>
                    <a:pt x="1" y="538"/>
                  </a:lnTo>
                  <a:lnTo>
                    <a:pt x="1" y="2107"/>
                  </a:lnTo>
                  <a:lnTo>
                    <a:pt x="942" y="3764"/>
                  </a:lnTo>
                  <a:lnTo>
                    <a:pt x="2286" y="4571"/>
                  </a:lnTo>
                  <a:lnTo>
                    <a:pt x="3272" y="3989"/>
                  </a:lnTo>
                  <a:lnTo>
                    <a:pt x="3272" y="2420"/>
                  </a:lnTo>
                  <a:lnTo>
                    <a:pt x="2286" y="762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89"/>
            <p:cNvSpPr/>
            <p:nvPr/>
          </p:nvSpPr>
          <p:spPr>
            <a:xfrm>
              <a:off x="6596454" y="2642903"/>
              <a:ext cx="160595" cy="139913"/>
            </a:xfrm>
            <a:custGeom>
              <a:avLst/>
              <a:gdLst/>
              <a:ahLst/>
              <a:cxnLst/>
              <a:rect l="l" t="t" r="r" b="b"/>
              <a:pathLst>
                <a:path w="4527" h="3944" extrusionOk="0">
                  <a:moveTo>
                    <a:pt x="4527" y="0"/>
                  </a:moveTo>
                  <a:lnTo>
                    <a:pt x="1" y="2106"/>
                  </a:lnTo>
                  <a:lnTo>
                    <a:pt x="46" y="3630"/>
                  </a:lnTo>
                  <a:lnTo>
                    <a:pt x="404" y="3944"/>
                  </a:lnTo>
                  <a:lnTo>
                    <a:pt x="4527" y="1569"/>
                  </a:lnTo>
                  <a:lnTo>
                    <a:pt x="45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89"/>
            <p:cNvSpPr/>
            <p:nvPr/>
          </p:nvSpPr>
          <p:spPr>
            <a:xfrm>
              <a:off x="6564668" y="2584086"/>
              <a:ext cx="192381" cy="143106"/>
            </a:xfrm>
            <a:custGeom>
              <a:avLst/>
              <a:gdLst/>
              <a:ahLst/>
              <a:cxnLst/>
              <a:rect l="l" t="t" r="r" b="b"/>
              <a:pathLst>
                <a:path w="5423" h="4034" extrusionOk="0">
                  <a:moveTo>
                    <a:pt x="4482" y="0"/>
                  </a:moveTo>
                  <a:lnTo>
                    <a:pt x="583" y="1882"/>
                  </a:lnTo>
                  <a:lnTo>
                    <a:pt x="1" y="2375"/>
                  </a:lnTo>
                  <a:lnTo>
                    <a:pt x="1300" y="4033"/>
                  </a:lnTo>
                  <a:lnTo>
                    <a:pt x="5423" y="1658"/>
                  </a:lnTo>
                  <a:lnTo>
                    <a:pt x="4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89"/>
            <p:cNvSpPr/>
            <p:nvPr/>
          </p:nvSpPr>
          <p:spPr>
            <a:xfrm>
              <a:off x="6528094" y="2557055"/>
              <a:ext cx="195574" cy="111321"/>
            </a:xfrm>
            <a:custGeom>
              <a:avLst/>
              <a:gdLst/>
              <a:ahLst/>
              <a:cxnLst/>
              <a:rect l="l" t="t" r="r" b="b"/>
              <a:pathLst>
                <a:path w="5513" h="3138" extrusionOk="0">
                  <a:moveTo>
                    <a:pt x="4168" y="1"/>
                  </a:moveTo>
                  <a:lnTo>
                    <a:pt x="1" y="2375"/>
                  </a:lnTo>
                  <a:lnTo>
                    <a:pt x="225" y="3137"/>
                  </a:lnTo>
                  <a:lnTo>
                    <a:pt x="1345" y="3137"/>
                  </a:lnTo>
                  <a:lnTo>
                    <a:pt x="5513" y="762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89"/>
            <p:cNvSpPr/>
            <p:nvPr/>
          </p:nvSpPr>
          <p:spPr>
            <a:xfrm>
              <a:off x="6494712" y="2641307"/>
              <a:ext cx="116110" cy="162192"/>
            </a:xfrm>
            <a:custGeom>
              <a:avLst/>
              <a:gdLst/>
              <a:ahLst/>
              <a:cxnLst/>
              <a:rect l="l" t="t" r="r" b="b"/>
              <a:pathLst>
                <a:path w="3273" h="4572" extrusionOk="0">
                  <a:moveTo>
                    <a:pt x="942" y="0"/>
                  </a:moveTo>
                  <a:lnTo>
                    <a:pt x="1" y="538"/>
                  </a:lnTo>
                  <a:lnTo>
                    <a:pt x="1" y="2107"/>
                  </a:lnTo>
                  <a:lnTo>
                    <a:pt x="942" y="3764"/>
                  </a:lnTo>
                  <a:lnTo>
                    <a:pt x="2286" y="4571"/>
                  </a:lnTo>
                  <a:lnTo>
                    <a:pt x="3272" y="3989"/>
                  </a:lnTo>
                  <a:lnTo>
                    <a:pt x="3272" y="2420"/>
                  </a:lnTo>
                  <a:lnTo>
                    <a:pt x="2286" y="762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89"/>
            <p:cNvSpPr/>
            <p:nvPr/>
          </p:nvSpPr>
          <p:spPr>
            <a:xfrm>
              <a:off x="6884188" y="3142029"/>
              <a:ext cx="162156" cy="141510"/>
            </a:xfrm>
            <a:custGeom>
              <a:avLst/>
              <a:gdLst/>
              <a:ahLst/>
              <a:cxnLst/>
              <a:rect l="l" t="t" r="r" b="b"/>
              <a:pathLst>
                <a:path w="4571" h="3989" extrusionOk="0">
                  <a:moveTo>
                    <a:pt x="4571" y="0"/>
                  </a:moveTo>
                  <a:lnTo>
                    <a:pt x="0" y="2107"/>
                  </a:lnTo>
                  <a:lnTo>
                    <a:pt x="45" y="3630"/>
                  </a:lnTo>
                  <a:lnTo>
                    <a:pt x="404" y="3988"/>
                  </a:lnTo>
                  <a:lnTo>
                    <a:pt x="4571" y="15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89"/>
            <p:cNvSpPr/>
            <p:nvPr/>
          </p:nvSpPr>
          <p:spPr>
            <a:xfrm>
              <a:off x="6852403" y="3083213"/>
              <a:ext cx="193942" cy="144703"/>
            </a:xfrm>
            <a:custGeom>
              <a:avLst/>
              <a:gdLst/>
              <a:ahLst/>
              <a:cxnLst/>
              <a:rect l="l" t="t" r="r" b="b"/>
              <a:pathLst>
                <a:path w="5467" h="4079" extrusionOk="0">
                  <a:moveTo>
                    <a:pt x="4481" y="1"/>
                  </a:moveTo>
                  <a:lnTo>
                    <a:pt x="583" y="1927"/>
                  </a:lnTo>
                  <a:lnTo>
                    <a:pt x="0" y="2420"/>
                  </a:lnTo>
                  <a:lnTo>
                    <a:pt x="1300" y="4078"/>
                  </a:lnTo>
                  <a:lnTo>
                    <a:pt x="5467" y="1658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89"/>
            <p:cNvSpPr/>
            <p:nvPr/>
          </p:nvSpPr>
          <p:spPr>
            <a:xfrm>
              <a:off x="6817425" y="3056181"/>
              <a:ext cx="193977" cy="112917"/>
            </a:xfrm>
            <a:custGeom>
              <a:avLst/>
              <a:gdLst/>
              <a:ahLst/>
              <a:cxnLst/>
              <a:rect l="l" t="t" r="r" b="b"/>
              <a:pathLst>
                <a:path w="5468" h="3183" extrusionOk="0">
                  <a:moveTo>
                    <a:pt x="4123" y="1"/>
                  </a:moveTo>
                  <a:lnTo>
                    <a:pt x="0" y="2376"/>
                  </a:lnTo>
                  <a:lnTo>
                    <a:pt x="180" y="3137"/>
                  </a:lnTo>
                  <a:lnTo>
                    <a:pt x="1345" y="3182"/>
                  </a:lnTo>
                  <a:lnTo>
                    <a:pt x="5467" y="763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89"/>
            <p:cNvSpPr/>
            <p:nvPr/>
          </p:nvSpPr>
          <p:spPr>
            <a:xfrm>
              <a:off x="6782447" y="3140433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52"/>
                  </a:lnTo>
                  <a:lnTo>
                    <a:pt x="986" y="3809"/>
                  </a:lnTo>
                  <a:lnTo>
                    <a:pt x="2331" y="4571"/>
                  </a:lnTo>
                  <a:lnTo>
                    <a:pt x="3272" y="4033"/>
                  </a:lnTo>
                  <a:lnTo>
                    <a:pt x="3272" y="2465"/>
                  </a:lnTo>
                  <a:lnTo>
                    <a:pt x="2331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89"/>
            <p:cNvSpPr/>
            <p:nvPr/>
          </p:nvSpPr>
          <p:spPr>
            <a:xfrm>
              <a:off x="6731576" y="2798672"/>
              <a:ext cx="437194" cy="370430"/>
            </a:xfrm>
            <a:custGeom>
              <a:avLst/>
              <a:gdLst/>
              <a:ahLst/>
              <a:cxnLst/>
              <a:rect l="l" t="t" r="r" b="b"/>
              <a:pathLst>
                <a:path w="12324" h="10442" extrusionOk="0">
                  <a:moveTo>
                    <a:pt x="12323" y="1"/>
                  </a:moveTo>
                  <a:lnTo>
                    <a:pt x="1" y="5781"/>
                  </a:lnTo>
                  <a:lnTo>
                    <a:pt x="90" y="9590"/>
                  </a:lnTo>
                  <a:lnTo>
                    <a:pt x="1031" y="10441"/>
                  </a:lnTo>
                  <a:lnTo>
                    <a:pt x="12323" y="3944"/>
                  </a:lnTo>
                  <a:lnTo>
                    <a:pt x="123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89"/>
            <p:cNvSpPr/>
            <p:nvPr/>
          </p:nvSpPr>
          <p:spPr>
            <a:xfrm>
              <a:off x="6650517" y="2650849"/>
              <a:ext cx="518254" cy="378341"/>
            </a:xfrm>
            <a:custGeom>
              <a:avLst/>
              <a:gdLst/>
              <a:ahLst/>
              <a:cxnLst/>
              <a:rect l="l" t="t" r="r" b="b"/>
              <a:pathLst>
                <a:path w="14609" h="10665" extrusionOk="0">
                  <a:moveTo>
                    <a:pt x="12188" y="0"/>
                  </a:moveTo>
                  <a:lnTo>
                    <a:pt x="1524" y="5288"/>
                  </a:lnTo>
                  <a:lnTo>
                    <a:pt x="0" y="6498"/>
                  </a:lnTo>
                  <a:lnTo>
                    <a:pt x="3316" y="10665"/>
                  </a:lnTo>
                  <a:lnTo>
                    <a:pt x="14608" y="4168"/>
                  </a:lnTo>
                  <a:lnTo>
                    <a:pt x="12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89"/>
            <p:cNvSpPr/>
            <p:nvPr/>
          </p:nvSpPr>
          <p:spPr>
            <a:xfrm>
              <a:off x="6561476" y="2580894"/>
              <a:ext cx="521447" cy="300473"/>
            </a:xfrm>
            <a:custGeom>
              <a:avLst/>
              <a:gdLst/>
              <a:ahLst/>
              <a:cxnLst/>
              <a:rect l="l" t="t" r="r" b="b"/>
              <a:pathLst>
                <a:path w="14699" h="8470" extrusionOk="0">
                  <a:moveTo>
                    <a:pt x="11293" y="1"/>
                  </a:moveTo>
                  <a:lnTo>
                    <a:pt x="1" y="6498"/>
                  </a:lnTo>
                  <a:lnTo>
                    <a:pt x="539" y="8425"/>
                  </a:lnTo>
                  <a:lnTo>
                    <a:pt x="3406" y="8470"/>
                  </a:lnTo>
                  <a:lnTo>
                    <a:pt x="14698" y="1972"/>
                  </a:lnTo>
                  <a:lnTo>
                    <a:pt x="11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89"/>
            <p:cNvSpPr/>
            <p:nvPr/>
          </p:nvSpPr>
          <p:spPr>
            <a:xfrm>
              <a:off x="6475663" y="2811407"/>
              <a:ext cx="292527" cy="406969"/>
            </a:xfrm>
            <a:custGeom>
              <a:avLst/>
              <a:gdLst/>
              <a:ahLst/>
              <a:cxnLst/>
              <a:rect l="l" t="t" r="r" b="b"/>
              <a:pathLst>
                <a:path w="8246" h="11472" extrusionOk="0">
                  <a:moveTo>
                    <a:pt x="2420" y="0"/>
                  </a:moveTo>
                  <a:lnTo>
                    <a:pt x="0" y="1389"/>
                  </a:lnTo>
                  <a:lnTo>
                    <a:pt x="0" y="5332"/>
                  </a:lnTo>
                  <a:lnTo>
                    <a:pt x="2420" y="9500"/>
                  </a:lnTo>
                  <a:lnTo>
                    <a:pt x="5825" y="11471"/>
                  </a:lnTo>
                  <a:lnTo>
                    <a:pt x="8245" y="10082"/>
                  </a:lnTo>
                  <a:lnTo>
                    <a:pt x="8245" y="6139"/>
                  </a:lnTo>
                  <a:lnTo>
                    <a:pt x="5825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89"/>
            <p:cNvSpPr/>
            <p:nvPr/>
          </p:nvSpPr>
          <p:spPr>
            <a:xfrm>
              <a:off x="6884188" y="2808214"/>
              <a:ext cx="162156" cy="141510"/>
            </a:xfrm>
            <a:custGeom>
              <a:avLst/>
              <a:gdLst/>
              <a:ahLst/>
              <a:cxnLst/>
              <a:rect l="l" t="t" r="r" b="b"/>
              <a:pathLst>
                <a:path w="4571" h="3989" extrusionOk="0">
                  <a:moveTo>
                    <a:pt x="4571" y="0"/>
                  </a:moveTo>
                  <a:lnTo>
                    <a:pt x="0" y="2107"/>
                  </a:lnTo>
                  <a:lnTo>
                    <a:pt x="45" y="3630"/>
                  </a:lnTo>
                  <a:lnTo>
                    <a:pt x="404" y="3989"/>
                  </a:lnTo>
                  <a:lnTo>
                    <a:pt x="4571" y="15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89"/>
            <p:cNvSpPr/>
            <p:nvPr/>
          </p:nvSpPr>
          <p:spPr>
            <a:xfrm>
              <a:off x="6852403" y="2749398"/>
              <a:ext cx="193942" cy="144703"/>
            </a:xfrm>
            <a:custGeom>
              <a:avLst/>
              <a:gdLst/>
              <a:ahLst/>
              <a:cxnLst/>
              <a:rect l="l" t="t" r="r" b="b"/>
              <a:pathLst>
                <a:path w="5467" h="4079" extrusionOk="0">
                  <a:moveTo>
                    <a:pt x="4481" y="1"/>
                  </a:moveTo>
                  <a:lnTo>
                    <a:pt x="583" y="1927"/>
                  </a:lnTo>
                  <a:lnTo>
                    <a:pt x="0" y="2420"/>
                  </a:lnTo>
                  <a:lnTo>
                    <a:pt x="1300" y="4078"/>
                  </a:lnTo>
                  <a:lnTo>
                    <a:pt x="5467" y="1658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89"/>
            <p:cNvSpPr/>
            <p:nvPr/>
          </p:nvSpPr>
          <p:spPr>
            <a:xfrm>
              <a:off x="6817425" y="2722366"/>
              <a:ext cx="193977" cy="112917"/>
            </a:xfrm>
            <a:custGeom>
              <a:avLst/>
              <a:gdLst/>
              <a:ahLst/>
              <a:cxnLst/>
              <a:rect l="l" t="t" r="r" b="b"/>
              <a:pathLst>
                <a:path w="5468" h="3183" extrusionOk="0">
                  <a:moveTo>
                    <a:pt x="4123" y="1"/>
                  </a:moveTo>
                  <a:lnTo>
                    <a:pt x="0" y="2376"/>
                  </a:lnTo>
                  <a:lnTo>
                    <a:pt x="180" y="3137"/>
                  </a:lnTo>
                  <a:lnTo>
                    <a:pt x="1345" y="3182"/>
                  </a:lnTo>
                  <a:lnTo>
                    <a:pt x="5467" y="763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89"/>
            <p:cNvSpPr/>
            <p:nvPr/>
          </p:nvSpPr>
          <p:spPr>
            <a:xfrm>
              <a:off x="6782447" y="2806618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52"/>
                  </a:lnTo>
                  <a:lnTo>
                    <a:pt x="986" y="3809"/>
                  </a:lnTo>
                  <a:lnTo>
                    <a:pt x="2331" y="4571"/>
                  </a:lnTo>
                  <a:lnTo>
                    <a:pt x="3272" y="4034"/>
                  </a:lnTo>
                  <a:lnTo>
                    <a:pt x="3272" y="2465"/>
                  </a:lnTo>
                  <a:lnTo>
                    <a:pt x="2331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89"/>
            <p:cNvSpPr/>
            <p:nvPr/>
          </p:nvSpPr>
          <p:spPr>
            <a:xfrm>
              <a:off x="6944601" y="3010100"/>
              <a:ext cx="160560" cy="141510"/>
            </a:xfrm>
            <a:custGeom>
              <a:avLst/>
              <a:gdLst/>
              <a:ahLst/>
              <a:cxnLst/>
              <a:rect l="l" t="t" r="r" b="b"/>
              <a:pathLst>
                <a:path w="4526" h="3989" extrusionOk="0">
                  <a:moveTo>
                    <a:pt x="4526" y="0"/>
                  </a:moveTo>
                  <a:lnTo>
                    <a:pt x="0" y="2106"/>
                  </a:lnTo>
                  <a:lnTo>
                    <a:pt x="45" y="3630"/>
                  </a:lnTo>
                  <a:lnTo>
                    <a:pt x="403" y="3988"/>
                  </a:lnTo>
                  <a:lnTo>
                    <a:pt x="4526" y="1569"/>
                  </a:lnTo>
                  <a:lnTo>
                    <a:pt x="452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89"/>
            <p:cNvSpPr/>
            <p:nvPr/>
          </p:nvSpPr>
          <p:spPr>
            <a:xfrm>
              <a:off x="6912780" y="2951283"/>
              <a:ext cx="192381" cy="144667"/>
            </a:xfrm>
            <a:custGeom>
              <a:avLst/>
              <a:gdLst/>
              <a:ahLst/>
              <a:cxnLst/>
              <a:rect l="l" t="t" r="r" b="b"/>
              <a:pathLst>
                <a:path w="5423" h="4078" extrusionOk="0">
                  <a:moveTo>
                    <a:pt x="4482" y="0"/>
                  </a:moveTo>
                  <a:lnTo>
                    <a:pt x="583" y="1927"/>
                  </a:lnTo>
                  <a:lnTo>
                    <a:pt x="1" y="2420"/>
                  </a:lnTo>
                  <a:lnTo>
                    <a:pt x="1300" y="4078"/>
                  </a:lnTo>
                  <a:lnTo>
                    <a:pt x="5423" y="1658"/>
                  </a:lnTo>
                  <a:lnTo>
                    <a:pt x="4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89"/>
            <p:cNvSpPr/>
            <p:nvPr/>
          </p:nvSpPr>
          <p:spPr>
            <a:xfrm>
              <a:off x="6876242" y="2924251"/>
              <a:ext cx="195538" cy="112917"/>
            </a:xfrm>
            <a:custGeom>
              <a:avLst/>
              <a:gdLst/>
              <a:ahLst/>
              <a:cxnLst/>
              <a:rect l="l" t="t" r="r" b="b"/>
              <a:pathLst>
                <a:path w="5512" h="3183" extrusionOk="0">
                  <a:moveTo>
                    <a:pt x="4168" y="1"/>
                  </a:moveTo>
                  <a:lnTo>
                    <a:pt x="0" y="2375"/>
                  </a:lnTo>
                  <a:lnTo>
                    <a:pt x="224" y="3137"/>
                  </a:lnTo>
                  <a:lnTo>
                    <a:pt x="1345" y="3182"/>
                  </a:lnTo>
                  <a:lnTo>
                    <a:pt x="5512" y="762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89"/>
            <p:cNvSpPr/>
            <p:nvPr/>
          </p:nvSpPr>
          <p:spPr>
            <a:xfrm>
              <a:off x="6842860" y="3008503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41" y="0"/>
                  </a:moveTo>
                  <a:lnTo>
                    <a:pt x="0" y="583"/>
                  </a:lnTo>
                  <a:lnTo>
                    <a:pt x="0" y="2107"/>
                  </a:lnTo>
                  <a:lnTo>
                    <a:pt x="941" y="3809"/>
                  </a:lnTo>
                  <a:lnTo>
                    <a:pt x="2286" y="4571"/>
                  </a:lnTo>
                  <a:lnTo>
                    <a:pt x="3271" y="4033"/>
                  </a:lnTo>
                  <a:lnTo>
                    <a:pt x="3271" y="2465"/>
                  </a:lnTo>
                  <a:lnTo>
                    <a:pt x="2286" y="807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89"/>
            <p:cNvSpPr/>
            <p:nvPr/>
          </p:nvSpPr>
          <p:spPr>
            <a:xfrm>
              <a:off x="6739523" y="2657199"/>
              <a:ext cx="162192" cy="141510"/>
            </a:xfrm>
            <a:custGeom>
              <a:avLst/>
              <a:gdLst/>
              <a:ahLst/>
              <a:cxnLst/>
              <a:rect l="l" t="t" r="r" b="b"/>
              <a:pathLst>
                <a:path w="4572" h="3989" extrusionOk="0">
                  <a:moveTo>
                    <a:pt x="4571" y="1"/>
                  </a:moveTo>
                  <a:lnTo>
                    <a:pt x="1" y="2107"/>
                  </a:lnTo>
                  <a:lnTo>
                    <a:pt x="45" y="3630"/>
                  </a:lnTo>
                  <a:lnTo>
                    <a:pt x="404" y="3989"/>
                  </a:lnTo>
                  <a:lnTo>
                    <a:pt x="4571" y="1569"/>
                  </a:lnTo>
                  <a:lnTo>
                    <a:pt x="45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89"/>
            <p:cNvSpPr/>
            <p:nvPr/>
          </p:nvSpPr>
          <p:spPr>
            <a:xfrm>
              <a:off x="6707737" y="2598383"/>
              <a:ext cx="193977" cy="144703"/>
            </a:xfrm>
            <a:custGeom>
              <a:avLst/>
              <a:gdLst/>
              <a:ahLst/>
              <a:cxnLst/>
              <a:rect l="l" t="t" r="r" b="b"/>
              <a:pathLst>
                <a:path w="5468" h="4079" extrusionOk="0">
                  <a:moveTo>
                    <a:pt x="4526" y="1"/>
                  </a:moveTo>
                  <a:lnTo>
                    <a:pt x="628" y="1927"/>
                  </a:lnTo>
                  <a:lnTo>
                    <a:pt x="0" y="2376"/>
                  </a:lnTo>
                  <a:lnTo>
                    <a:pt x="1300" y="4078"/>
                  </a:lnTo>
                  <a:lnTo>
                    <a:pt x="5467" y="1659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89"/>
            <p:cNvSpPr/>
            <p:nvPr/>
          </p:nvSpPr>
          <p:spPr>
            <a:xfrm>
              <a:off x="6672759" y="2571351"/>
              <a:ext cx="195574" cy="111321"/>
            </a:xfrm>
            <a:custGeom>
              <a:avLst/>
              <a:gdLst/>
              <a:ahLst/>
              <a:cxnLst/>
              <a:rect l="l" t="t" r="r" b="b"/>
              <a:pathLst>
                <a:path w="5513" h="3138" extrusionOk="0">
                  <a:moveTo>
                    <a:pt x="4123" y="1"/>
                  </a:moveTo>
                  <a:lnTo>
                    <a:pt x="1" y="2376"/>
                  </a:lnTo>
                  <a:lnTo>
                    <a:pt x="225" y="3138"/>
                  </a:lnTo>
                  <a:lnTo>
                    <a:pt x="1345" y="3138"/>
                  </a:lnTo>
                  <a:lnTo>
                    <a:pt x="5512" y="763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89"/>
            <p:cNvSpPr/>
            <p:nvPr/>
          </p:nvSpPr>
          <p:spPr>
            <a:xfrm>
              <a:off x="6637781" y="2655603"/>
              <a:ext cx="116074" cy="162192"/>
            </a:xfrm>
            <a:custGeom>
              <a:avLst/>
              <a:gdLst/>
              <a:ahLst/>
              <a:cxnLst/>
              <a:rect l="l" t="t" r="r" b="b"/>
              <a:pathLst>
                <a:path w="3272" h="4572" extrusionOk="0">
                  <a:moveTo>
                    <a:pt x="987" y="1"/>
                  </a:moveTo>
                  <a:lnTo>
                    <a:pt x="1" y="538"/>
                  </a:lnTo>
                  <a:lnTo>
                    <a:pt x="1" y="2107"/>
                  </a:lnTo>
                  <a:lnTo>
                    <a:pt x="987" y="3765"/>
                  </a:lnTo>
                  <a:lnTo>
                    <a:pt x="2331" y="4571"/>
                  </a:lnTo>
                  <a:lnTo>
                    <a:pt x="3272" y="4034"/>
                  </a:lnTo>
                  <a:lnTo>
                    <a:pt x="3272" y="2465"/>
                  </a:lnTo>
                  <a:lnTo>
                    <a:pt x="2331" y="763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89"/>
            <p:cNvSpPr/>
            <p:nvPr/>
          </p:nvSpPr>
          <p:spPr>
            <a:xfrm>
              <a:off x="5873198" y="2782779"/>
              <a:ext cx="701057" cy="383130"/>
            </a:xfrm>
            <a:custGeom>
              <a:avLst/>
              <a:gdLst/>
              <a:ahLst/>
              <a:cxnLst/>
              <a:rect l="l" t="t" r="r" b="b"/>
              <a:pathLst>
                <a:path w="19762" h="10800" extrusionOk="0">
                  <a:moveTo>
                    <a:pt x="19761" y="1"/>
                  </a:moveTo>
                  <a:lnTo>
                    <a:pt x="17431" y="180"/>
                  </a:lnTo>
                  <a:lnTo>
                    <a:pt x="0" y="10262"/>
                  </a:lnTo>
                  <a:lnTo>
                    <a:pt x="628" y="10800"/>
                  </a:lnTo>
                  <a:lnTo>
                    <a:pt x="2779" y="10620"/>
                  </a:lnTo>
                  <a:lnTo>
                    <a:pt x="197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89"/>
            <p:cNvSpPr/>
            <p:nvPr/>
          </p:nvSpPr>
          <p:spPr>
            <a:xfrm>
              <a:off x="6133900" y="3173814"/>
              <a:ext cx="666079" cy="424458"/>
            </a:xfrm>
            <a:custGeom>
              <a:avLst/>
              <a:gdLst/>
              <a:ahLst/>
              <a:cxnLst/>
              <a:rect l="l" t="t" r="r" b="b"/>
              <a:pathLst>
                <a:path w="18776" h="11965" extrusionOk="0">
                  <a:moveTo>
                    <a:pt x="18775" y="1"/>
                  </a:moveTo>
                  <a:lnTo>
                    <a:pt x="1031" y="9590"/>
                  </a:lnTo>
                  <a:lnTo>
                    <a:pt x="0" y="11965"/>
                  </a:lnTo>
                  <a:lnTo>
                    <a:pt x="17431" y="1883"/>
                  </a:lnTo>
                  <a:lnTo>
                    <a:pt x="18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89"/>
            <p:cNvSpPr/>
            <p:nvPr/>
          </p:nvSpPr>
          <p:spPr>
            <a:xfrm>
              <a:off x="6172036" y="3062531"/>
              <a:ext cx="627943" cy="467383"/>
            </a:xfrm>
            <a:custGeom>
              <a:avLst/>
              <a:gdLst/>
              <a:ahLst/>
              <a:cxnLst/>
              <a:rect l="l" t="t" r="r" b="b"/>
              <a:pathLst>
                <a:path w="17701" h="13175" extrusionOk="0">
                  <a:moveTo>
                    <a:pt x="17700" y="1"/>
                  </a:moveTo>
                  <a:lnTo>
                    <a:pt x="986" y="9411"/>
                  </a:lnTo>
                  <a:lnTo>
                    <a:pt x="1" y="9949"/>
                  </a:lnTo>
                  <a:lnTo>
                    <a:pt x="269" y="13175"/>
                  </a:lnTo>
                  <a:lnTo>
                    <a:pt x="17700" y="3138"/>
                  </a:lnTo>
                  <a:lnTo>
                    <a:pt x="177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89"/>
            <p:cNvSpPr/>
            <p:nvPr/>
          </p:nvSpPr>
          <p:spPr>
            <a:xfrm>
              <a:off x="6125954" y="2940144"/>
              <a:ext cx="674025" cy="480119"/>
            </a:xfrm>
            <a:custGeom>
              <a:avLst/>
              <a:gdLst/>
              <a:ahLst/>
              <a:cxnLst/>
              <a:rect l="l" t="t" r="r" b="b"/>
              <a:pathLst>
                <a:path w="19000" h="13534" extrusionOk="0">
                  <a:moveTo>
                    <a:pt x="17073" y="1"/>
                  </a:moveTo>
                  <a:lnTo>
                    <a:pt x="0" y="10083"/>
                  </a:lnTo>
                  <a:lnTo>
                    <a:pt x="1568" y="13533"/>
                  </a:lnTo>
                  <a:lnTo>
                    <a:pt x="18999" y="3451"/>
                  </a:lnTo>
                  <a:lnTo>
                    <a:pt x="176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89"/>
            <p:cNvSpPr/>
            <p:nvPr/>
          </p:nvSpPr>
          <p:spPr>
            <a:xfrm>
              <a:off x="6038509" y="2836842"/>
              <a:ext cx="713792" cy="460998"/>
            </a:xfrm>
            <a:custGeom>
              <a:avLst/>
              <a:gdLst/>
              <a:ahLst/>
              <a:cxnLst/>
              <a:rect l="l" t="t" r="r" b="b"/>
              <a:pathLst>
                <a:path w="20121" h="12995" extrusionOk="0">
                  <a:moveTo>
                    <a:pt x="17790" y="0"/>
                  </a:moveTo>
                  <a:lnTo>
                    <a:pt x="583" y="9589"/>
                  </a:lnTo>
                  <a:lnTo>
                    <a:pt x="1" y="10082"/>
                  </a:lnTo>
                  <a:lnTo>
                    <a:pt x="2689" y="12995"/>
                  </a:lnTo>
                  <a:lnTo>
                    <a:pt x="20120" y="2913"/>
                  </a:lnTo>
                  <a:lnTo>
                    <a:pt x="177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89"/>
            <p:cNvSpPr/>
            <p:nvPr/>
          </p:nvSpPr>
          <p:spPr>
            <a:xfrm>
              <a:off x="5955853" y="2782779"/>
              <a:ext cx="713757" cy="411758"/>
            </a:xfrm>
            <a:custGeom>
              <a:avLst/>
              <a:gdLst/>
              <a:ahLst/>
              <a:cxnLst/>
              <a:rect l="l" t="t" r="r" b="b"/>
              <a:pathLst>
                <a:path w="20120" h="11607" extrusionOk="0">
                  <a:moveTo>
                    <a:pt x="17431" y="1"/>
                  </a:moveTo>
                  <a:lnTo>
                    <a:pt x="1" y="10038"/>
                  </a:lnTo>
                  <a:lnTo>
                    <a:pt x="583" y="11427"/>
                  </a:lnTo>
                  <a:lnTo>
                    <a:pt x="2689" y="11606"/>
                  </a:lnTo>
                  <a:lnTo>
                    <a:pt x="20120" y="1524"/>
                  </a:lnTo>
                  <a:lnTo>
                    <a:pt x="174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89"/>
            <p:cNvSpPr/>
            <p:nvPr/>
          </p:nvSpPr>
          <p:spPr>
            <a:xfrm>
              <a:off x="5825520" y="3138837"/>
              <a:ext cx="356098" cy="467383"/>
            </a:xfrm>
            <a:custGeom>
              <a:avLst/>
              <a:gdLst/>
              <a:ahLst/>
              <a:cxnLst/>
              <a:rect l="l" t="t" r="r" b="b"/>
              <a:pathLst>
                <a:path w="10038" h="13175" extrusionOk="0">
                  <a:moveTo>
                    <a:pt x="3675" y="1"/>
                  </a:moveTo>
                  <a:lnTo>
                    <a:pt x="1344" y="225"/>
                  </a:lnTo>
                  <a:lnTo>
                    <a:pt x="0" y="2152"/>
                  </a:lnTo>
                  <a:lnTo>
                    <a:pt x="0" y="5244"/>
                  </a:lnTo>
                  <a:lnTo>
                    <a:pt x="1344" y="8694"/>
                  </a:lnTo>
                  <a:lnTo>
                    <a:pt x="3675" y="11606"/>
                  </a:lnTo>
                  <a:lnTo>
                    <a:pt x="6363" y="13175"/>
                  </a:lnTo>
                  <a:lnTo>
                    <a:pt x="8693" y="12951"/>
                  </a:lnTo>
                  <a:lnTo>
                    <a:pt x="10037" y="11024"/>
                  </a:lnTo>
                  <a:lnTo>
                    <a:pt x="10037" y="7932"/>
                  </a:lnTo>
                  <a:lnTo>
                    <a:pt x="8693" y="4482"/>
                  </a:lnTo>
                  <a:lnTo>
                    <a:pt x="6363" y="156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89"/>
            <p:cNvSpPr/>
            <p:nvPr/>
          </p:nvSpPr>
          <p:spPr>
            <a:xfrm>
              <a:off x="5614091" y="3391592"/>
              <a:ext cx="583422" cy="494415"/>
            </a:xfrm>
            <a:custGeom>
              <a:avLst/>
              <a:gdLst/>
              <a:ahLst/>
              <a:cxnLst/>
              <a:rect l="l" t="t" r="r" b="b"/>
              <a:pathLst>
                <a:path w="16446" h="13937" extrusionOk="0">
                  <a:moveTo>
                    <a:pt x="16446" y="1"/>
                  </a:moveTo>
                  <a:lnTo>
                    <a:pt x="1" y="7708"/>
                  </a:lnTo>
                  <a:lnTo>
                    <a:pt x="180" y="12816"/>
                  </a:lnTo>
                  <a:lnTo>
                    <a:pt x="1390" y="13936"/>
                  </a:lnTo>
                  <a:lnTo>
                    <a:pt x="16446" y="5243"/>
                  </a:lnTo>
                  <a:lnTo>
                    <a:pt x="16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89"/>
            <p:cNvSpPr/>
            <p:nvPr/>
          </p:nvSpPr>
          <p:spPr>
            <a:xfrm>
              <a:off x="5507596" y="3194496"/>
              <a:ext cx="689918" cy="505519"/>
            </a:xfrm>
            <a:custGeom>
              <a:avLst/>
              <a:gdLst/>
              <a:ahLst/>
              <a:cxnLst/>
              <a:rect l="l" t="t" r="r" b="b"/>
              <a:pathLst>
                <a:path w="19448" h="14250" extrusionOk="0">
                  <a:moveTo>
                    <a:pt x="16221" y="0"/>
                  </a:moveTo>
                  <a:lnTo>
                    <a:pt x="2017" y="7035"/>
                  </a:lnTo>
                  <a:lnTo>
                    <a:pt x="0" y="8693"/>
                  </a:lnTo>
                  <a:lnTo>
                    <a:pt x="4392" y="14250"/>
                  </a:lnTo>
                  <a:lnTo>
                    <a:pt x="19448" y="5557"/>
                  </a:lnTo>
                  <a:lnTo>
                    <a:pt x="162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89"/>
            <p:cNvSpPr/>
            <p:nvPr/>
          </p:nvSpPr>
          <p:spPr>
            <a:xfrm>
              <a:off x="5626791" y="3431324"/>
              <a:ext cx="166945" cy="130406"/>
            </a:xfrm>
            <a:custGeom>
              <a:avLst/>
              <a:gdLst/>
              <a:ahLst/>
              <a:cxnLst/>
              <a:rect l="l" t="t" r="r" b="b"/>
              <a:pathLst>
                <a:path w="4706" h="3676" extrusionOk="0">
                  <a:moveTo>
                    <a:pt x="3899" y="1"/>
                  </a:moveTo>
                  <a:lnTo>
                    <a:pt x="1" y="2241"/>
                  </a:lnTo>
                  <a:lnTo>
                    <a:pt x="808" y="3675"/>
                  </a:lnTo>
                  <a:lnTo>
                    <a:pt x="4706" y="143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89"/>
            <p:cNvSpPr/>
            <p:nvPr/>
          </p:nvSpPr>
          <p:spPr>
            <a:xfrm>
              <a:off x="5674504" y="3544204"/>
              <a:ext cx="103339" cy="81096"/>
            </a:xfrm>
            <a:custGeom>
              <a:avLst/>
              <a:gdLst/>
              <a:ahLst/>
              <a:cxnLst/>
              <a:rect l="l" t="t" r="r" b="b"/>
              <a:pathLst>
                <a:path w="2913" h="2286" extrusionOk="0">
                  <a:moveTo>
                    <a:pt x="2375" y="0"/>
                  </a:moveTo>
                  <a:lnTo>
                    <a:pt x="0" y="1389"/>
                  </a:lnTo>
                  <a:lnTo>
                    <a:pt x="493" y="2286"/>
                  </a:lnTo>
                  <a:lnTo>
                    <a:pt x="2913" y="896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89"/>
            <p:cNvSpPr/>
            <p:nvPr/>
          </p:nvSpPr>
          <p:spPr>
            <a:xfrm>
              <a:off x="5388366" y="3102298"/>
              <a:ext cx="694707" cy="400619"/>
            </a:xfrm>
            <a:custGeom>
              <a:avLst/>
              <a:gdLst/>
              <a:ahLst/>
              <a:cxnLst/>
              <a:rect l="l" t="t" r="r" b="b"/>
              <a:pathLst>
                <a:path w="19583" h="11293" extrusionOk="0">
                  <a:moveTo>
                    <a:pt x="15057" y="0"/>
                  </a:moveTo>
                  <a:lnTo>
                    <a:pt x="1" y="8693"/>
                  </a:lnTo>
                  <a:lnTo>
                    <a:pt x="718" y="11247"/>
                  </a:lnTo>
                  <a:lnTo>
                    <a:pt x="4526" y="11292"/>
                  </a:lnTo>
                  <a:lnTo>
                    <a:pt x="19582" y="2599"/>
                  </a:lnTo>
                  <a:lnTo>
                    <a:pt x="15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89"/>
            <p:cNvSpPr/>
            <p:nvPr/>
          </p:nvSpPr>
          <p:spPr>
            <a:xfrm>
              <a:off x="5146749" y="3410678"/>
              <a:ext cx="241656" cy="297281"/>
            </a:xfrm>
            <a:custGeom>
              <a:avLst/>
              <a:gdLst/>
              <a:ahLst/>
              <a:cxnLst/>
              <a:rect l="l" t="t" r="r" b="b"/>
              <a:pathLst>
                <a:path w="6812" h="8380" extrusionOk="0">
                  <a:moveTo>
                    <a:pt x="6812" y="0"/>
                  </a:moveTo>
                  <a:lnTo>
                    <a:pt x="3630" y="1837"/>
                  </a:lnTo>
                  <a:lnTo>
                    <a:pt x="1" y="8380"/>
                  </a:lnTo>
                  <a:lnTo>
                    <a:pt x="2868" y="7349"/>
                  </a:lnTo>
                  <a:lnTo>
                    <a:pt x="68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89"/>
            <p:cNvSpPr/>
            <p:nvPr/>
          </p:nvSpPr>
          <p:spPr>
            <a:xfrm>
              <a:off x="5283468" y="3860530"/>
              <a:ext cx="379937" cy="90639"/>
            </a:xfrm>
            <a:custGeom>
              <a:avLst/>
              <a:gdLst/>
              <a:ahLst/>
              <a:cxnLst/>
              <a:rect l="l" t="t" r="r" b="b"/>
              <a:pathLst>
                <a:path w="10710" h="2555" extrusionOk="0">
                  <a:moveTo>
                    <a:pt x="7797" y="0"/>
                  </a:moveTo>
                  <a:lnTo>
                    <a:pt x="1076" y="717"/>
                  </a:lnTo>
                  <a:lnTo>
                    <a:pt x="0" y="2420"/>
                  </a:lnTo>
                  <a:lnTo>
                    <a:pt x="7483" y="2554"/>
                  </a:lnTo>
                  <a:lnTo>
                    <a:pt x="10710" y="717"/>
                  </a:lnTo>
                  <a:lnTo>
                    <a:pt x="77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89"/>
            <p:cNvSpPr/>
            <p:nvPr/>
          </p:nvSpPr>
          <p:spPr>
            <a:xfrm>
              <a:off x="5340688" y="3699972"/>
              <a:ext cx="322716" cy="213063"/>
            </a:xfrm>
            <a:custGeom>
              <a:avLst/>
              <a:gdLst/>
              <a:ahLst/>
              <a:cxnLst/>
              <a:rect l="l" t="t" r="r" b="b"/>
              <a:pathLst>
                <a:path w="9097" h="6006" extrusionOk="0">
                  <a:moveTo>
                    <a:pt x="9097" y="1"/>
                  </a:moveTo>
                  <a:lnTo>
                    <a:pt x="2823" y="1659"/>
                  </a:lnTo>
                  <a:lnTo>
                    <a:pt x="0" y="3406"/>
                  </a:lnTo>
                  <a:lnTo>
                    <a:pt x="0" y="6005"/>
                  </a:lnTo>
                  <a:lnTo>
                    <a:pt x="9097" y="5243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89"/>
            <p:cNvSpPr/>
            <p:nvPr/>
          </p:nvSpPr>
          <p:spPr>
            <a:xfrm>
              <a:off x="5261190" y="3502876"/>
              <a:ext cx="402216" cy="317962"/>
            </a:xfrm>
            <a:custGeom>
              <a:avLst/>
              <a:gdLst/>
              <a:ahLst/>
              <a:cxnLst/>
              <a:rect l="l" t="t" r="r" b="b"/>
              <a:pathLst>
                <a:path w="11338" h="8963" extrusionOk="0">
                  <a:moveTo>
                    <a:pt x="8111" y="0"/>
                  </a:moveTo>
                  <a:lnTo>
                    <a:pt x="1" y="5467"/>
                  </a:lnTo>
                  <a:lnTo>
                    <a:pt x="628" y="7349"/>
                  </a:lnTo>
                  <a:lnTo>
                    <a:pt x="2241" y="8962"/>
                  </a:lnTo>
                  <a:lnTo>
                    <a:pt x="11338" y="5557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89"/>
            <p:cNvSpPr/>
            <p:nvPr/>
          </p:nvSpPr>
          <p:spPr>
            <a:xfrm>
              <a:off x="5203969" y="3410678"/>
              <a:ext cx="344994" cy="311577"/>
            </a:xfrm>
            <a:custGeom>
              <a:avLst/>
              <a:gdLst/>
              <a:ahLst/>
              <a:cxnLst/>
              <a:rect l="l" t="t" r="r" b="b"/>
              <a:pathLst>
                <a:path w="9725" h="8783" extrusionOk="0">
                  <a:moveTo>
                    <a:pt x="5199" y="0"/>
                  </a:moveTo>
                  <a:lnTo>
                    <a:pt x="1" y="7483"/>
                  </a:lnTo>
                  <a:lnTo>
                    <a:pt x="852" y="8559"/>
                  </a:lnTo>
                  <a:lnTo>
                    <a:pt x="2241" y="8783"/>
                  </a:lnTo>
                  <a:lnTo>
                    <a:pt x="9724" y="2599"/>
                  </a:lnTo>
                  <a:lnTo>
                    <a:pt x="5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89"/>
            <p:cNvSpPr/>
            <p:nvPr/>
          </p:nvSpPr>
          <p:spPr>
            <a:xfrm>
              <a:off x="5278679" y="3820798"/>
              <a:ext cx="62046" cy="114478"/>
            </a:xfrm>
            <a:custGeom>
              <a:avLst/>
              <a:gdLst/>
              <a:ahLst/>
              <a:cxnLst/>
              <a:rect l="l" t="t" r="r" b="b"/>
              <a:pathLst>
                <a:path w="1749" h="3227" extrusionOk="0">
                  <a:moveTo>
                    <a:pt x="1748" y="0"/>
                  </a:moveTo>
                  <a:lnTo>
                    <a:pt x="1" y="90"/>
                  </a:lnTo>
                  <a:lnTo>
                    <a:pt x="90" y="2644"/>
                  </a:lnTo>
                  <a:lnTo>
                    <a:pt x="673" y="3226"/>
                  </a:lnTo>
                  <a:lnTo>
                    <a:pt x="1748" y="259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89"/>
            <p:cNvSpPr/>
            <p:nvPr/>
          </p:nvSpPr>
          <p:spPr>
            <a:xfrm>
              <a:off x="5226212" y="3714268"/>
              <a:ext cx="114513" cy="128810"/>
            </a:xfrm>
            <a:custGeom>
              <a:avLst/>
              <a:gdLst/>
              <a:ahLst/>
              <a:cxnLst/>
              <a:rect l="l" t="t" r="r" b="b"/>
              <a:pathLst>
                <a:path w="3228" h="3631" extrusionOk="0">
                  <a:moveTo>
                    <a:pt x="987" y="1"/>
                  </a:moveTo>
                  <a:lnTo>
                    <a:pt x="1" y="852"/>
                  </a:lnTo>
                  <a:lnTo>
                    <a:pt x="2152" y="3630"/>
                  </a:lnTo>
                  <a:lnTo>
                    <a:pt x="3227" y="3003"/>
                  </a:lnTo>
                  <a:lnTo>
                    <a:pt x="1614" y="225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89"/>
            <p:cNvSpPr/>
            <p:nvPr/>
          </p:nvSpPr>
          <p:spPr>
            <a:xfrm>
              <a:off x="5165834" y="3676133"/>
              <a:ext cx="117671" cy="68396"/>
            </a:xfrm>
            <a:custGeom>
              <a:avLst/>
              <a:gdLst/>
              <a:ahLst/>
              <a:cxnLst/>
              <a:rect l="l" t="t" r="r" b="b"/>
              <a:pathLst>
                <a:path w="3317" h="1928" extrusionOk="0">
                  <a:moveTo>
                    <a:pt x="1076" y="0"/>
                  </a:moveTo>
                  <a:lnTo>
                    <a:pt x="0" y="583"/>
                  </a:lnTo>
                  <a:lnTo>
                    <a:pt x="359" y="1882"/>
                  </a:lnTo>
                  <a:lnTo>
                    <a:pt x="2286" y="1927"/>
                  </a:lnTo>
                  <a:lnTo>
                    <a:pt x="3316" y="1300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89"/>
            <p:cNvSpPr/>
            <p:nvPr/>
          </p:nvSpPr>
          <p:spPr>
            <a:xfrm>
              <a:off x="5108614" y="3696780"/>
              <a:ext cx="193942" cy="271880"/>
            </a:xfrm>
            <a:custGeom>
              <a:avLst/>
              <a:gdLst/>
              <a:ahLst/>
              <a:cxnLst/>
              <a:rect l="l" t="t" r="r" b="b"/>
              <a:pathLst>
                <a:path w="5467" h="7664" extrusionOk="0">
                  <a:moveTo>
                    <a:pt x="1613" y="1"/>
                  </a:moveTo>
                  <a:lnTo>
                    <a:pt x="0" y="942"/>
                  </a:lnTo>
                  <a:lnTo>
                    <a:pt x="0" y="3541"/>
                  </a:lnTo>
                  <a:lnTo>
                    <a:pt x="1613" y="6319"/>
                  </a:lnTo>
                  <a:lnTo>
                    <a:pt x="3899" y="7663"/>
                  </a:lnTo>
                  <a:lnTo>
                    <a:pt x="5467" y="6722"/>
                  </a:lnTo>
                  <a:lnTo>
                    <a:pt x="5467" y="4123"/>
                  </a:lnTo>
                  <a:lnTo>
                    <a:pt x="3899" y="134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89"/>
            <p:cNvSpPr/>
            <p:nvPr/>
          </p:nvSpPr>
          <p:spPr>
            <a:xfrm>
              <a:off x="5216705" y="3882772"/>
              <a:ext cx="124021" cy="228956"/>
            </a:xfrm>
            <a:custGeom>
              <a:avLst/>
              <a:gdLst/>
              <a:ahLst/>
              <a:cxnLst/>
              <a:rect l="l" t="t" r="r" b="b"/>
              <a:pathLst>
                <a:path w="3496" h="6454" extrusionOk="0">
                  <a:moveTo>
                    <a:pt x="3495" y="1"/>
                  </a:moveTo>
                  <a:lnTo>
                    <a:pt x="0" y="225"/>
                  </a:lnTo>
                  <a:lnTo>
                    <a:pt x="135" y="5333"/>
                  </a:lnTo>
                  <a:lnTo>
                    <a:pt x="1344" y="6453"/>
                  </a:lnTo>
                  <a:lnTo>
                    <a:pt x="3495" y="5243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89"/>
            <p:cNvSpPr/>
            <p:nvPr/>
          </p:nvSpPr>
          <p:spPr>
            <a:xfrm>
              <a:off x="5110175" y="3671380"/>
              <a:ext cx="230552" cy="255952"/>
            </a:xfrm>
            <a:custGeom>
              <a:avLst/>
              <a:gdLst/>
              <a:ahLst/>
              <a:cxnLst/>
              <a:rect l="l" t="t" r="r" b="b"/>
              <a:pathLst>
                <a:path w="6499" h="7215" extrusionOk="0">
                  <a:moveTo>
                    <a:pt x="2017" y="0"/>
                  </a:moveTo>
                  <a:lnTo>
                    <a:pt x="1" y="1658"/>
                  </a:lnTo>
                  <a:lnTo>
                    <a:pt x="4347" y="7214"/>
                  </a:lnTo>
                  <a:lnTo>
                    <a:pt x="6498" y="5960"/>
                  </a:lnTo>
                  <a:lnTo>
                    <a:pt x="3272" y="448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89"/>
            <p:cNvSpPr/>
            <p:nvPr/>
          </p:nvSpPr>
          <p:spPr>
            <a:xfrm>
              <a:off x="4990980" y="3593478"/>
              <a:ext cx="235270" cy="136721"/>
            </a:xfrm>
            <a:custGeom>
              <a:avLst/>
              <a:gdLst/>
              <a:ahLst/>
              <a:cxnLst/>
              <a:rect l="l" t="t" r="r" b="b"/>
              <a:pathLst>
                <a:path w="6632" h="3854" extrusionOk="0">
                  <a:moveTo>
                    <a:pt x="2106" y="0"/>
                  </a:moveTo>
                  <a:lnTo>
                    <a:pt x="0" y="1255"/>
                  </a:lnTo>
                  <a:lnTo>
                    <a:pt x="717" y="3764"/>
                  </a:lnTo>
                  <a:lnTo>
                    <a:pt x="4526" y="3854"/>
                  </a:lnTo>
                  <a:lnTo>
                    <a:pt x="6632" y="2644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89"/>
            <p:cNvSpPr/>
            <p:nvPr/>
          </p:nvSpPr>
          <p:spPr>
            <a:xfrm>
              <a:off x="4878100" y="3637998"/>
              <a:ext cx="386323" cy="538901"/>
            </a:xfrm>
            <a:custGeom>
              <a:avLst/>
              <a:gdLst/>
              <a:ahLst/>
              <a:cxnLst/>
              <a:rect l="l" t="t" r="r" b="b"/>
              <a:pathLst>
                <a:path w="10890" h="15191" extrusionOk="0">
                  <a:moveTo>
                    <a:pt x="3182" y="0"/>
                  </a:moveTo>
                  <a:lnTo>
                    <a:pt x="1" y="1837"/>
                  </a:lnTo>
                  <a:lnTo>
                    <a:pt x="1" y="7035"/>
                  </a:lnTo>
                  <a:lnTo>
                    <a:pt x="3182" y="12591"/>
                  </a:lnTo>
                  <a:lnTo>
                    <a:pt x="7708" y="15190"/>
                  </a:lnTo>
                  <a:lnTo>
                    <a:pt x="10889" y="13353"/>
                  </a:lnTo>
                  <a:lnTo>
                    <a:pt x="10889" y="8155"/>
                  </a:lnTo>
                  <a:lnTo>
                    <a:pt x="7708" y="2599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89"/>
            <p:cNvSpPr/>
            <p:nvPr/>
          </p:nvSpPr>
          <p:spPr>
            <a:xfrm>
              <a:off x="5644280" y="3275555"/>
              <a:ext cx="87481" cy="79499"/>
            </a:xfrm>
            <a:custGeom>
              <a:avLst/>
              <a:gdLst/>
              <a:ahLst/>
              <a:cxnLst/>
              <a:rect l="l" t="t" r="r" b="b"/>
              <a:pathLst>
                <a:path w="2466" h="2241" extrusionOk="0">
                  <a:moveTo>
                    <a:pt x="628" y="0"/>
                  </a:moveTo>
                  <a:lnTo>
                    <a:pt x="1" y="180"/>
                  </a:lnTo>
                  <a:lnTo>
                    <a:pt x="1" y="1210"/>
                  </a:lnTo>
                  <a:lnTo>
                    <a:pt x="1838" y="2241"/>
                  </a:lnTo>
                  <a:lnTo>
                    <a:pt x="2465" y="986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89"/>
            <p:cNvSpPr/>
            <p:nvPr/>
          </p:nvSpPr>
          <p:spPr>
            <a:xfrm>
              <a:off x="5709482" y="3305744"/>
              <a:ext cx="106531" cy="49310"/>
            </a:xfrm>
            <a:custGeom>
              <a:avLst/>
              <a:gdLst/>
              <a:ahLst/>
              <a:cxnLst/>
              <a:rect l="l" t="t" r="r" b="b"/>
              <a:pathLst>
                <a:path w="3003" h="1390" extrusionOk="0">
                  <a:moveTo>
                    <a:pt x="2823" y="1"/>
                  </a:moveTo>
                  <a:lnTo>
                    <a:pt x="0" y="404"/>
                  </a:lnTo>
                  <a:lnTo>
                    <a:pt x="0" y="1390"/>
                  </a:lnTo>
                  <a:lnTo>
                    <a:pt x="2599" y="1390"/>
                  </a:lnTo>
                  <a:lnTo>
                    <a:pt x="3002" y="1031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89"/>
            <p:cNvSpPr/>
            <p:nvPr/>
          </p:nvSpPr>
          <p:spPr>
            <a:xfrm>
              <a:off x="5801681" y="3272363"/>
              <a:ext cx="65203" cy="82692"/>
            </a:xfrm>
            <a:custGeom>
              <a:avLst/>
              <a:gdLst/>
              <a:ahLst/>
              <a:cxnLst/>
              <a:rect l="l" t="t" r="r" b="b"/>
              <a:pathLst>
                <a:path w="1838" h="2331" extrusionOk="0">
                  <a:moveTo>
                    <a:pt x="807" y="1"/>
                  </a:moveTo>
                  <a:lnTo>
                    <a:pt x="0" y="1345"/>
                  </a:lnTo>
                  <a:lnTo>
                    <a:pt x="0" y="2331"/>
                  </a:lnTo>
                  <a:lnTo>
                    <a:pt x="1837" y="1300"/>
                  </a:lnTo>
                  <a:lnTo>
                    <a:pt x="1837" y="270"/>
                  </a:lnTo>
                  <a:lnTo>
                    <a:pt x="8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89"/>
            <p:cNvSpPr/>
            <p:nvPr/>
          </p:nvSpPr>
          <p:spPr>
            <a:xfrm>
              <a:off x="5644280" y="3191303"/>
              <a:ext cx="222606" cy="128810"/>
            </a:xfrm>
            <a:custGeom>
              <a:avLst/>
              <a:gdLst/>
              <a:ahLst/>
              <a:cxnLst/>
              <a:rect l="l" t="t" r="r" b="b"/>
              <a:pathLst>
                <a:path w="6275" h="3631" extrusionOk="0">
                  <a:moveTo>
                    <a:pt x="1838" y="1"/>
                  </a:moveTo>
                  <a:lnTo>
                    <a:pt x="1" y="1076"/>
                  </a:lnTo>
                  <a:lnTo>
                    <a:pt x="1" y="2555"/>
                  </a:lnTo>
                  <a:lnTo>
                    <a:pt x="1838" y="3630"/>
                  </a:lnTo>
                  <a:lnTo>
                    <a:pt x="4437" y="3630"/>
                  </a:lnTo>
                  <a:lnTo>
                    <a:pt x="6274" y="2555"/>
                  </a:lnTo>
                  <a:lnTo>
                    <a:pt x="6274" y="1076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89"/>
            <p:cNvSpPr/>
            <p:nvPr/>
          </p:nvSpPr>
          <p:spPr>
            <a:xfrm>
              <a:off x="5669715" y="3205600"/>
              <a:ext cx="49310" cy="54099"/>
            </a:xfrm>
            <a:custGeom>
              <a:avLst/>
              <a:gdLst/>
              <a:ahLst/>
              <a:cxnLst/>
              <a:rect l="l" t="t" r="r" b="b"/>
              <a:pathLst>
                <a:path w="1390" h="1525" extrusionOk="0">
                  <a:moveTo>
                    <a:pt x="1390" y="1"/>
                  </a:moveTo>
                  <a:lnTo>
                    <a:pt x="1" y="852"/>
                  </a:lnTo>
                  <a:lnTo>
                    <a:pt x="1" y="1524"/>
                  </a:lnTo>
                  <a:lnTo>
                    <a:pt x="1390" y="718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89"/>
            <p:cNvSpPr/>
            <p:nvPr/>
          </p:nvSpPr>
          <p:spPr>
            <a:xfrm>
              <a:off x="5718990" y="3205600"/>
              <a:ext cx="73185" cy="25471"/>
            </a:xfrm>
            <a:custGeom>
              <a:avLst/>
              <a:gdLst/>
              <a:ahLst/>
              <a:cxnLst/>
              <a:rect l="l" t="t" r="r" b="b"/>
              <a:pathLst>
                <a:path w="2063" h="718" extrusionOk="0">
                  <a:moveTo>
                    <a:pt x="1" y="1"/>
                  </a:moveTo>
                  <a:lnTo>
                    <a:pt x="1" y="718"/>
                  </a:lnTo>
                  <a:lnTo>
                    <a:pt x="2062" y="718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89"/>
            <p:cNvSpPr/>
            <p:nvPr/>
          </p:nvSpPr>
          <p:spPr>
            <a:xfrm>
              <a:off x="5792138" y="3205600"/>
              <a:ext cx="49310" cy="54099"/>
            </a:xfrm>
            <a:custGeom>
              <a:avLst/>
              <a:gdLst/>
              <a:ahLst/>
              <a:cxnLst/>
              <a:rect l="l" t="t" r="r" b="b"/>
              <a:pathLst>
                <a:path w="1390" h="1525" extrusionOk="0">
                  <a:moveTo>
                    <a:pt x="0" y="1"/>
                  </a:moveTo>
                  <a:lnTo>
                    <a:pt x="0" y="718"/>
                  </a:lnTo>
                  <a:lnTo>
                    <a:pt x="1389" y="1524"/>
                  </a:lnTo>
                  <a:lnTo>
                    <a:pt x="1389" y="8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89"/>
            <p:cNvSpPr/>
            <p:nvPr/>
          </p:nvSpPr>
          <p:spPr>
            <a:xfrm>
              <a:off x="5669715" y="3231035"/>
              <a:ext cx="171734" cy="74746"/>
            </a:xfrm>
            <a:custGeom>
              <a:avLst/>
              <a:gdLst/>
              <a:ahLst/>
              <a:cxnLst/>
              <a:rect l="l" t="t" r="r" b="b"/>
              <a:pathLst>
                <a:path w="4841" h="2107" extrusionOk="0">
                  <a:moveTo>
                    <a:pt x="1390" y="1"/>
                  </a:moveTo>
                  <a:lnTo>
                    <a:pt x="1" y="807"/>
                  </a:lnTo>
                  <a:lnTo>
                    <a:pt x="1" y="1300"/>
                  </a:lnTo>
                  <a:lnTo>
                    <a:pt x="1390" y="2107"/>
                  </a:lnTo>
                  <a:lnTo>
                    <a:pt x="3451" y="2107"/>
                  </a:lnTo>
                  <a:lnTo>
                    <a:pt x="4840" y="1300"/>
                  </a:lnTo>
                  <a:lnTo>
                    <a:pt x="4840" y="80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89"/>
            <p:cNvSpPr/>
            <p:nvPr/>
          </p:nvSpPr>
          <p:spPr>
            <a:xfrm>
              <a:off x="5703097" y="3529872"/>
              <a:ext cx="600911" cy="351344"/>
            </a:xfrm>
            <a:custGeom>
              <a:avLst/>
              <a:gdLst/>
              <a:ahLst/>
              <a:cxnLst/>
              <a:rect l="l" t="t" r="r" b="b"/>
              <a:pathLst>
                <a:path w="16939" h="9904" extrusionOk="0">
                  <a:moveTo>
                    <a:pt x="14161" y="1"/>
                  </a:moveTo>
                  <a:lnTo>
                    <a:pt x="7305" y="3944"/>
                  </a:lnTo>
                  <a:lnTo>
                    <a:pt x="6274" y="3362"/>
                  </a:lnTo>
                  <a:lnTo>
                    <a:pt x="5736" y="3362"/>
                  </a:lnTo>
                  <a:lnTo>
                    <a:pt x="5736" y="3675"/>
                  </a:lnTo>
                  <a:lnTo>
                    <a:pt x="6767" y="4258"/>
                  </a:lnTo>
                  <a:lnTo>
                    <a:pt x="359" y="7977"/>
                  </a:lnTo>
                  <a:lnTo>
                    <a:pt x="1" y="7843"/>
                  </a:lnTo>
                  <a:lnTo>
                    <a:pt x="1" y="8156"/>
                  </a:lnTo>
                  <a:lnTo>
                    <a:pt x="673" y="9904"/>
                  </a:lnTo>
                  <a:lnTo>
                    <a:pt x="1076" y="9680"/>
                  </a:lnTo>
                  <a:lnTo>
                    <a:pt x="539" y="8336"/>
                  </a:lnTo>
                  <a:lnTo>
                    <a:pt x="14161" y="449"/>
                  </a:lnTo>
                  <a:lnTo>
                    <a:pt x="16536" y="763"/>
                  </a:lnTo>
                  <a:lnTo>
                    <a:pt x="16939" y="494"/>
                  </a:lnTo>
                  <a:lnTo>
                    <a:pt x="16939" y="180"/>
                  </a:lnTo>
                  <a:lnTo>
                    <a:pt x="16356" y="270"/>
                  </a:lnTo>
                  <a:lnTo>
                    <a:pt x="1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89"/>
            <p:cNvSpPr/>
            <p:nvPr/>
          </p:nvSpPr>
          <p:spPr>
            <a:xfrm>
              <a:off x="5703097" y="3523522"/>
              <a:ext cx="600911" cy="348152"/>
            </a:xfrm>
            <a:custGeom>
              <a:avLst/>
              <a:gdLst/>
              <a:ahLst/>
              <a:cxnLst/>
              <a:rect l="l" t="t" r="r" b="b"/>
              <a:pathLst>
                <a:path w="16939" h="9814" extrusionOk="0">
                  <a:moveTo>
                    <a:pt x="13937" y="1"/>
                  </a:moveTo>
                  <a:lnTo>
                    <a:pt x="7170" y="3899"/>
                  </a:lnTo>
                  <a:lnTo>
                    <a:pt x="6140" y="3317"/>
                  </a:lnTo>
                  <a:lnTo>
                    <a:pt x="5736" y="3541"/>
                  </a:lnTo>
                  <a:lnTo>
                    <a:pt x="6767" y="4168"/>
                  </a:lnTo>
                  <a:lnTo>
                    <a:pt x="1" y="8022"/>
                  </a:lnTo>
                  <a:lnTo>
                    <a:pt x="673" y="9814"/>
                  </a:lnTo>
                  <a:lnTo>
                    <a:pt x="1076" y="9545"/>
                  </a:lnTo>
                  <a:lnTo>
                    <a:pt x="539" y="8201"/>
                  </a:lnTo>
                  <a:lnTo>
                    <a:pt x="14161" y="314"/>
                  </a:lnTo>
                  <a:lnTo>
                    <a:pt x="16536" y="628"/>
                  </a:lnTo>
                  <a:lnTo>
                    <a:pt x="16939" y="359"/>
                  </a:lnTo>
                  <a:lnTo>
                    <a:pt x="13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89"/>
            <p:cNvSpPr/>
            <p:nvPr/>
          </p:nvSpPr>
          <p:spPr>
            <a:xfrm>
              <a:off x="6028967" y="3706322"/>
              <a:ext cx="114513" cy="74746"/>
            </a:xfrm>
            <a:custGeom>
              <a:avLst/>
              <a:gdLst/>
              <a:ahLst/>
              <a:cxnLst/>
              <a:rect l="l" t="t" r="r" b="b"/>
              <a:pathLst>
                <a:path w="3228" h="2107" extrusionOk="0">
                  <a:moveTo>
                    <a:pt x="225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7"/>
                  </a:lnTo>
                  <a:lnTo>
                    <a:pt x="3227" y="161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89"/>
            <p:cNvSpPr/>
            <p:nvPr/>
          </p:nvSpPr>
          <p:spPr>
            <a:xfrm>
              <a:off x="6145004" y="3610967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53" y="0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89"/>
            <p:cNvSpPr/>
            <p:nvPr/>
          </p:nvSpPr>
          <p:spPr>
            <a:xfrm>
              <a:off x="6133900" y="3760385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89"/>
            <p:cNvSpPr/>
            <p:nvPr/>
          </p:nvSpPr>
          <p:spPr>
            <a:xfrm>
              <a:off x="6028967" y="3536257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84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89"/>
            <p:cNvSpPr/>
            <p:nvPr/>
          </p:nvSpPr>
          <p:spPr>
            <a:xfrm>
              <a:off x="6165686" y="3784224"/>
              <a:ext cx="112881" cy="76342"/>
            </a:xfrm>
            <a:custGeom>
              <a:avLst/>
              <a:gdLst/>
              <a:ahLst/>
              <a:cxnLst/>
              <a:rect l="l" t="t" r="r" b="b"/>
              <a:pathLst>
                <a:path w="3182" h="2152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58" y="2151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89"/>
            <p:cNvSpPr/>
            <p:nvPr/>
          </p:nvSpPr>
          <p:spPr>
            <a:xfrm>
              <a:off x="6281723" y="3688833"/>
              <a:ext cx="287738" cy="171734"/>
            </a:xfrm>
            <a:custGeom>
              <a:avLst/>
              <a:gdLst/>
              <a:ahLst/>
              <a:cxnLst/>
              <a:rect l="l" t="t" r="r" b="b"/>
              <a:pathLst>
                <a:path w="8111" h="4841" extrusionOk="0">
                  <a:moveTo>
                    <a:pt x="7708" y="1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6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89"/>
            <p:cNvSpPr/>
            <p:nvPr/>
          </p:nvSpPr>
          <p:spPr>
            <a:xfrm>
              <a:off x="6270584" y="3839848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70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89"/>
            <p:cNvSpPr/>
            <p:nvPr/>
          </p:nvSpPr>
          <p:spPr>
            <a:xfrm>
              <a:off x="6165686" y="3615720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89"/>
            <p:cNvSpPr/>
            <p:nvPr/>
          </p:nvSpPr>
          <p:spPr>
            <a:xfrm>
              <a:off x="6300808" y="3863687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4" y="1"/>
                  </a:moveTo>
                  <a:lnTo>
                    <a:pt x="0" y="91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226" y="161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89"/>
            <p:cNvSpPr/>
            <p:nvPr/>
          </p:nvSpPr>
          <p:spPr>
            <a:xfrm>
              <a:off x="6416846" y="3768332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52" y="0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89"/>
            <p:cNvSpPr/>
            <p:nvPr/>
          </p:nvSpPr>
          <p:spPr>
            <a:xfrm>
              <a:off x="6405707" y="3917750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89"/>
            <p:cNvSpPr/>
            <p:nvPr/>
          </p:nvSpPr>
          <p:spPr>
            <a:xfrm>
              <a:off x="6300808" y="3693622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97" y="0"/>
                  </a:moveTo>
                  <a:lnTo>
                    <a:pt x="0" y="4481"/>
                  </a:lnTo>
                  <a:lnTo>
                    <a:pt x="0" y="4885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89"/>
            <p:cNvSpPr/>
            <p:nvPr/>
          </p:nvSpPr>
          <p:spPr>
            <a:xfrm>
              <a:off x="6437492" y="3941589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7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89"/>
            <p:cNvSpPr/>
            <p:nvPr/>
          </p:nvSpPr>
          <p:spPr>
            <a:xfrm>
              <a:off x="6553529" y="3846234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08" y="0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89"/>
            <p:cNvSpPr/>
            <p:nvPr/>
          </p:nvSpPr>
          <p:spPr>
            <a:xfrm>
              <a:off x="6542426" y="3997213"/>
              <a:ext cx="23875" cy="19121"/>
            </a:xfrm>
            <a:custGeom>
              <a:avLst/>
              <a:gdLst/>
              <a:ahLst/>
              <a:cxnLst/>
              <a:rect l="l" t="t" r="r" b="b"/>
              <a:pathLst>
                <a:path w="673" h="539" extrusionOk="0">
                  <a:moveTo>
                    <a:pt x="359" y="1"/>
                  </a:moveTo>
                  <a:lnTo>
                    <a:pt x="0" y="225"/>
                  </a:lnTo>
                  <a:lnTo>
                    <a:pt x="0" y="539"/>
                  </a:lnTo>
                  <a:lnTo>
                    <a:pt x="672" y="539"/>
                  </a:lnTo>
                  <a:lnTo>
                    <a:pt x="672" y="22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89"/>
            <p:cNvSpPr/>
            <p:nvPr/>
          </p:nvSpPr>
          <p:spPr>
            <a:xfrm>
              <a:off x="6437492" y="3773085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4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89"/>
            <p:cNvSpPr/>
            <p:nvPr/>
          </p:nvSpPr>
          <p:spPr>
            <a:xfrm>
              <a:off x="6572615" y="4021087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5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227" y="161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89"/>
            <p:cNvSpPr/>
            <p:nvPr/>
          </p:nvSpPr>
          <p:spPr>
            <a:xfrm>
              <a:off x="6690248" y="3925697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02"/>
                  </a:lnTo>
                  <a:lnTo>
                    <a:pt x="135" y="4526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89"/>
            <p:cNvSpPr/>
            <p:nvPr/>
          </p:nvSpPr>
          <p:spPr>
            <a:xfrm>
              <a:off x="6677548" y="4075115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403" y="1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89"/>
            <p:cNvSpPr/>
            <p:nvPr/>
          </p:nvSpPr>
          <p:spPr>
            <a:xfrm>
              <a:off x="6572615" y="3850987"/>
              <a:ext cx="405408" cy="233709"/>
            </a:xfrm>
            <a:custGeom>
              <a:avLst/>
              <a:gdLst/>
              <a:ahLst/>
              <a:cxnLst/>
              <a:rect l="l" t="t" r="r" b="b"/>
              <a:pathLst>
                <a:path w="11428" h="6588" extrusionOk="0">
                  <a:moveTo>
                    <a:pt x="7797" y="0"/>
                  </a:moveTo>
                  <a:lnTo>
                    <a:pt x="1" y="4481"/>
                  </a:lnTo>
                  <a:lnTo>
                    <a:pt x="1" y="4885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427" y="2107"/>
                  </a:lnTo>
                  <a:lnTo>
                    <a:pt x="11427" y="1703"/>
                  </a:lnTo>
                  <a:lnTo>
                    <a:pt x="8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89"/>
            <p:cNvSpPr/>
            <p:nvPr/>
          </p:nvSpPr>
          <p:spPr>
            <a:xfrm>
              <a:off x="5726936" y="3881176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14" y="2107"/>
                  </a:lnTo>
                  <a:lnTo>
                    <a:pt x="3182" y="161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89"/>
            <p:cNvSpPr/>
            <p:nvPr/>
          </p:nvSpPr>
          <p:spPr>
            <a:xfrm>
              <a:off x="5843009" y="3785821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07" y="0"/>
                  </a:moveTo>
                  <a:lnTo>
                    <a:pt x="0" y="4347"/>
                  </a:lnTo>
                  <a:lnTo>
                    <a:pt x="134" y="4571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89"/>
            <p:cNvSpPr/>
            <p:nvPr/>
          </p:nvSpPr>
          <p:spPr>
            <a:xfrm>
              <a:off x="5830273" y="3935239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404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89"/>
            <p:cNvSpPr/>
            <p:nvPr/>
          </p:nvSpPr>
          <p:spPr>
            <a:xfrm>
              <a:off x="5726936" y="3712708"/>
              <a:ext cx="403812" cy="232113"/>
            </a:xfrm>
            <a:custGeom>
              <a:avLst/>
              <a:gdLst/>
              <a:ahLst/>
              <a:cxnLst/>
              <a:rect l="l" t="t" r="r" b="b"/>
              <a:pathLst>
                <a:path w="11383" h="6543" extrusionOk="0">
                  <a:moveTo>
                    <a:pt x="7753" y="0"/>
                  </a:moveTo>
                  <a:lnTo>
                    <a:pt x="1" y="4481"/>
                  </a:lnTo>
                  <a:lnTo>
                    <a:pt x="1" y="4839"/>
                  </a:lnTo>
                  <a:lnTo>
                    <a:pt x="2914" y="6542"/>
                  </a:lnTo>
                  <a:lnTo>
                    <a:pt x="3586" y="6542"/>
                  </a:lnTo>
                  <a:lnTo>
                    <a:pt x="11383" y="2061"/>
                  </a:lnTo>
                  <a:lnTo>
                    <a:pt x="11383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89"/>
            <p:cNvSpPr/>
            <p:nvPr/>
          </p:nvSpPr>
          <p:spPr>
            <a:xfrm>
              <a:off x="5862059" y="3959078"/>
              <a:ext cx="112917" cy="76342"/>
            </a:xfrm>
            <a:custGeom>
              <a:avLst/>
              <a:gdLst/>
              <a:ahLst/>
              <a:cxnLst/>
              <a:rect l="l" t="t" r="r" b="b"/>
              <a:pathLst>
                <a:path w="3183" h="2152" extrusionOk="0">
                  <a:moveTo>
                    <a:pt x="225" y="1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58" y="2151"/>
                  </a:lnTo>
                  <a:lnTo>
                    <a:pt x="3182" y="165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89"/>
            <p:cNvSpPr/>
            <p:nvPr/>
          </p:nvSpPr>
          <p:spPr>
            <a:xfrm>
              <a:off x="5978096" y="3863687"/>
              <a:ext cx="287773" cy="171734"/>
            </a:xfrm>
            <a:custGeom>
              <a:avLst/>
              <a:gdLst/>
              <a:ahLst/>
              <a:cxnLst/>
              <a:rect l="l" t="t" r="r" b="b"/>
              <a:pathLst>
                <a:path w="8112" h="4841" extrusionOk="0">
                  <a:moveTo>
                    <a:pt x="7753" y="1"/>
                  </a:moveTo>
                  <a:lnTo>
                    <a:pt x="1" y="4347"/>
                  </a:lnTo>
                  <a:lnTo>
                    <a:pt x="135" y="4572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6"/>
                  </a:lnTo>
                  <a:lnTo>
                    <a:pt x="7753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89"/>
            <p:cNvSpPr/>
            <p:nvPr/>
          </p:nvSpPr>
          <p:spPr>
            <a:xfrm>
              <a:off x="5966992" y="4014702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89"/>
            <p:cNvSpPr/>
            <p:nvPr/>
          </p:nvSpPr>
          <p:spPr>
            <a:xfrm>
              <a:off x="5862059" y="3790574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89"/>
            <p:cNvSpPr/>
            <p:nvPr/>
          </p:nvSpPr>
          <p:spPr>
            <a:xfrm>
              <a:off x="5998778" y="4038541"/>
              <a:ext cx="112881" cy="74781"/>
            </a:xfrm>
            <a:custGeom>
              <a:avLst/>
              <a:gdLst/>
              <a:ahLst/>
              <a:cxnLst/>
              <a:rect l="l" t="t" r="r" b="b"/>
              <a:pathLst>
                <a:path w="3182" h="2108" extrusionOk="0">
                  <a:moveTo>
                    <a:pt x="180" y="1"/>
                  </a:moveTo>
                  <a:lnTo>
                    <a:pt x="0" y="91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182" y="161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89"/>
            <p:cNvSpPr/>
            <p:nvPr/>
          </p:nvSpPr>
          <p:spPr>
            <a:xfrm>
              <a:off x="6114815" y="3943185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08" y="0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89"/>
            <p:cNvSpPr/>
            <p:nvPr/>
          </p:nvSpPr>
          <p:spPr>
            <a:xfrm>
              <a:off x="6103676" y="4092604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89"/>
            <p:cNvSpPr/>
            <p:nvPr/>
          </p:nvSpPr>
          <p:spPr>
            <a:xfrm>
              <a:off x="5998778" y="3868476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0"/>
                  </a:moveTo>
                  <a:lnTo>
                    <a:pt x="0" y="4481"/>
                  </a:lnTo>
                  <a:lnTo>
                    <a:pt x="0" y="4885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89"/>
            <p:cNvSpPr/>
            <p:nvPr/>
          </p:nvSpPr>
          <p:spPr>
            <a:xfrm>
              <a:off x="6133900" y="4116443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4" y="1"/>
                  </a:moveTo>
                  <a:lnTo>
                    <a:pt x="0" y="90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226" y="165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89"/>
            <p:cNvSpPr/>
            <p:nvPr/>
          </p:nvSpPr>
          <p:spPr>
            <a:xfrm>
              <a:off x="6249938" y="4021087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52" y="0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89"/>
            <p:cNvSpPr/>
            <p:nvPr/>
          </p:nvSpPr>
          <p:spPr>
            <a:xfrm>
              <a:off x="6238799" y="4172067"/>
              <a:ext cx="23875" cy="19121"/>
            </a:xfrm>
            <a:custGeom>
              <a:avLst/>
              <a:gdLst/>
              <a:ahLst/>
              <a:cxnLst/>
              <a:rect l="l" t="t" r="r" b="b"/>
              <a:pathLst>
                <a:path w="673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1" y="539"/>
                  </a:lnTo>
                  <a:lnTo>
                    <a:pt x="673" y="539"/>
                  </a:lnTo>
                  <a:lnTo>
                    <a:pt x="673" y="22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89"/>
            <p:cNvSpPr/>
            <p:nvPr/>
          </p:nvSpPr>
          <p:spPr>
            <a:xfrm>
              <a:off x="6133900" y="3947939"/>
              <a:ext cx="403776" cy="232148"/>
            </a:xfrm>
            <a:custGeom>
              <a:avLst/>
              <a:gdLst/>
              <a:ahLst/>
              <a:cxnLst/>
              <a:rect l="l" t="t" r="r" b="b"/>
              <a:pathLst>
                <a:path w="11382" h="6544" extrusionOk="0">
                  <a:moveTo>
                    <a:pt x="7797" y="1"/>
                  </a:moveTo>
                  <a:lnTo>
                    <a:pt x="0" y="4482"/>
                  </a:lnTo>
                  <a:lnTo>
                    <a:pt x="0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4"/>
                  </a:lnTo>
                  <a:lnTo>
                    <a:pt x="8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89"/>
            <p:cNvSpPr/>
            <p:nvPr/>
          </p:nvSpPr>
          <p:spPr>
            <a:xfrm>
              <a:off x="6270584" y="4195941"/>
              <a:ext cx="112917" cy="74746"/>
            </a:xfrm>
            <a:custGeom>
              <a:avLst/>
              <a:gdLst/>
              <a:ahLst/>
              <a:cxnLst/>
              <a:rect l="l" t="t" r="r" b="b"/>
              <a:pathLst>
                <a:path w="3183" h="2107" extrusionOk="0">
                  <a:moveTo>
                    <a:pt x="180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182" y="161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89"/>
            <p:cNvSpPr/>
            <p:nvPr/>
          </p:nvSpPr>
          <p:spPr>
            <a:xfrm>
              <a:off x="6386621" y="4100550"/>
              <a:ext cx="287773" cy="170138"/>
            </a:xfrm>
            <a:custGeom>
              <a:avLst/>
              <a:gdLst/>
              <a:ahLst/>
              <a:cxnLst/>
              <a:rect l="l" t="t" r="r" b="b"/>
              <a:pathLst>
                <a:path w="8112" h="4796" extrusionOk="0">
                  <a:moveTo>
                    <a:pt x="7708" y="1"/>
                  </a:moveTo>
                  <a:lnTo>
                    <a:pt x="1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89"/>
            <p:cNvSpPr/>
            <p:nvPr/>
          </p:nvSpPr>
          <p:spPr>
            <a:xfrm>
              <a:off x="6375518" y="4249969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89"/>
            <p:cNvSpPr/>
            <p:nvPr/>
          </p:nvSpPr>
          <p:spPr>
            <a:xfrm>
              <a:off x="6270584" y="4025841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1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89"/>
            <p:cNvSpPr/>
            <p:nvPr/>
          </p:nvSpPr>
          <p:spPr>
            <a:xfrm>
              <a:off x="6709334" y="4098954"/>
              <a:ext cx="112881" cy="74746"/>
            </a:xfrm>
            <a:custGeom>
              <a:avLst/>
              <a:gdLst/>
              <a:ahLst/>
              <a:cxnLst/>
              <a:rect l="l" t="t" r="r" b="b"/>
              <a:pathLst>
                <a:path w="3182" h="2107" extrusionOk="0">
                  <a:moveTo>
                    <a:pt x="224" y="1"/>
                  </a:moveTo>
                  <a:lnTo>
                    <a:pt x="0" y="90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182" y="161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89"/>
            <p:cNvSpPr/>
            <p:nvPr/>
          </p:nvSpPr>
          <p:spPr>
            <a:xfrm>
              <a:off x="6825371" y="4003599"/>
              <a:ext cx="287738" cy="170103"/>
            </a:xfrm>
            <a:custGeom>
              <a:avLst/>
              <a:gdLst/>
              <a:ahLst/>
              <a:cxnLst/>
              <a:rect l="l" t="t" r="r" b="b"/>
              <a:pathLst>
                <a:path w="8111" h="4795" extrusionOk="0">
                  <a:moveTo>
                    <a:pt x="7752" y="0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89"/>
            <p:cNvSpPr/>
            <p:nvPr/>
          </p:nvSpPr>
          <p:spPr>
            <a:xfrm>
              <a:off x="6814232" y="4153017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89"/>
            <p:cNvSpPr/>
            <p:nvPr/>
          </p:nvSpPr>
          <p:spPr>
            <a:xfrm>
              <a:off x="6709334" y="3930450"/>
              <a:ext cx="403776" cy="232148"/>
            </a:xfrm>
            <a:custGeom>
              <a:avLst/>
              <a:gdLst/>
              <a:ahLst/>
              <a:cxnLst/>
              <a:rect l="l" t="t" r="r" b="b"/>
              <a:pathLst>
                <a:path w="11382" h="6544" extrusionOk="0">
                  <a:moveTo>
                    <a:pt x="7752" y="1"/>
                  </a:moveTo>
                  <a:lnTo>
                    <a:pt x="0" y="4437"/>
                  </a:lnTo>
                  <a:lnTo>
                    <a:pt x="0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659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89"/>
            <p:cNvSpPr/>
            <p:nvPr/>
          </p:nvSpPr>
          <p:spPr>
            <a:xfrm>
              <a:off x="6846017" y="4176856"/>
              <a:ext cx="112917" cy="76342"/>
            </a:xfrm>
            <a:custGeom>
              <a:avLst/>
              <a:gdLst/>
              <a:ahLst/>
              <a:cxnLst/>
              <a:rect l="l" t="t" r="r" b="b"/>
              <a:pathLst>
                <a:path w="3183" h="2152" extrusionOk="0">
                  <a:moveTo>
                    <a:pt x="180" y="0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13" y="2151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89"/>
            <p:cNvSpPr/>
            <p:nvPr/>
          </p:nvSpPr>
          <p:spPr>
            <a:xfrm>
              <a:off x="6962055" y="4081465"/>
              <a:ext cx="287773" cy="171734"/>
            </a:xfrm>
            <a:custGeom>
              <a:avLst/>
              <a:gdLst/>
              <a:ahLst/>
              <a:cxnLst/>
              <a:rect l="l" t="t" r="r" b="b"/>
              <a:pathLst>
                <a:path w="8112" h="4841" extrusionOk="0">
                  <a:moveTo>
                    <a:pt x="7708" y="1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6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89"/>
            <p:cNvSpPr/>
            <p:nvPr/>
          </p:nvSpPr>
          <p:spPr>
            <a:xfrm>
              <a:off x="6949355" y="4232480"/>
              <a:ext cx="25471" cy="20717"/>
            </a:xfrm>
            <a:custGeom>
              <a:avLst/>
              <a:gdLst/>
              <a:ahLst/>
              <a:cxnLst/>
              <a:rect l="l" t="t" r="r" b="b"/>
              <a:pathLst>
                <a:path w="718" h="584" extrusionOk="0">
                  <a:moveTo>
                    <a:pt x="404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717" y="583"/>
                  </a:lnTo>
                  <a:lnTo>
                    <a:pt x="717" y="27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89"/>
            <p:cNvSpPr/>
            <p:nvPr/>
          </p:nvSpPr>
          <p:spPr>
            <a:xfrm>
              <a:off x="6846017" y="4008352"/>
              <a:ext cx="403812" cy="233709"/>
            </a:xfrm>
            <a:custGeom>
              <a:avLst/>
              <a:gdLst/>
              <a:ahLst/>
              <a:cxnLst/>
              <a:rect l="l" t="t" r="r" b="b"/>
              <a:pathLst>
                <a:path w="11383" h="6588" extrusionOk="0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13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89"/>
            <p:cNvSpPr/>
            <p:nvPr/>
          </p:nvSpPr>
          <p:spPr>
            <a:xfrm>
              <a:off x="6405707" y="4273808"/>
              <a:ext cx="114478" cy="74746"/>
            </a:xfrm>
            <a:custGeom>
              <a:avLst/>
              <a:gdLst/>
              <a:ahLst/>
              <a:cxnLst/>
              <a:rect l="l" t="t" r="r" b="b"/>
              <a:pathLst>
                <a:path w="3227" h="2107" extrusionOk="0">
                  <a:moveTo>
                    <a:pt x="225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7"/>
                  </a:lnTo>
                  <a:lnTo>
                    <a:pt x="3227" y="165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89"/>
            <p:cNvSpPr/>
            <p:nvPr/>
          </p:nvSpPr>
          <p:spPr>
            <a:xfrm>
              <a:off x="6523340" y="4178452"/>
              <a:ext cx="287773" cy="170103"/>
            </a:xfrm>
            <a:custGeom>
              <a:avLst/>
              <a:gdLst/>
              <a:ahLst/>
              <a:cxnLst/>
              <a:rect l="l" t="t" r="r" b="b"/>
              <a:pathLst>
                <a:path w="8112" h="4795" extrusionOk="0">
                  <a:moveTo>
                    <a:pt x="7708" y="0"/>
                  </a:moveTo>
                  <a:lnTo>
                    <a:pt x="1" y="4347"/>
                  </a:lnTo>
                  <a:lnTo>
                    <a:pt x="90" y="4571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89"/>
            <p:cNvSpPr/>
            <p:nvPr/>
          </p:nvSpPr>
          <p:spPr>
            <a:xfrm>
              <a:off x="6510641" y="4327871"/>
              <a:ext cx="23875" cy="20682"/>
            </a:xfrm>
            <a:custGeom>
              <a:avLst/>
              <a:gdLst/>
              <a:ahLst/>
              <a:cxnLst/>
              <a:rect l="l" t="t" r="r" b="b"/>
              <a:pathLst>
                <a:path w="673" h="583" extrusionOk="0">
                  <a:moveTo>
                    <a:pt x="403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89"/>
            <p:cNvSpPr/>
            <p:nvPr/>
          </p:nvSpPr>
          <p:spPr>
            <a:xfrm>
              <a:off x="6405707" y="4105304"/>
              <a:ext cx="405408" cy="232148"/>
            </a:xfrm>
            <a:custGeom>
              <a:avLst/>
              <a:gdLst/>
              <a:ahLst/>
              <a:cxnLst/>
              <a:rect l="l" t="t" r="r" b="b"/>
              <a:pathLst>
                <a:path w="11428" h="6544" extrusionOk="0">
                  <a:moveTo>
                    <a:pt x="7797" y="1"/>
                  </a:moveTo>
                  <a:lnTo>
                    <a:pt x="1" y="4482"/>
                  </a:lnTo>
                  <a:lnTo>
                    <a:pt x="1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427" y="2062"/>
                  </a:lnTo>
                  <a:lnTo>
                    <a:pt x="11427" y="1704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89"/>
            <p:cNvSpPr/>
            <p:nvPr/>
          </p:nvSpPr>
          <p:spPr>
            <a:xfrm>
              <a:off x="6542426" y="4351710"/>
              <a:ext cx="112881" cy="76342"/>
            </a:xfrm>
            <a:custGeom>
              <a:avLst/>
              <a:gdLst/>
              <a:ahLst/>
              <a:cxnLst/>
              <a:rect l="l" t="t" r="r" b="b"/>
              <a:pathLst>
                <a:path w="3182" h="2152" extrusionOk="0">
                  <a:moveTo>
                    <a:pt x="224" y="0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58" y="2151"/>
                  </a:lnTo>
                  <a:lnTo>
                    <a:pt x="3182" y="1658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89"/>
            <p:cNvSpPr/>
            <p:nvPr/>
          </p:nvSpPr>
          <p:spPr>
            <a:xfrm>
              <a:off x="6658463" y="4257915"/>
              <a:ext cx="287738" cy="170138"/>
            </a:xfrm>
            <a:custGeom>
              <a:avLst/>
              <a:gdLst/>
              <a:ahLst/>
              <a:cxnLst/>
              <a:rect l="l" t="t" r="r" b="b"/>
              <a:pathLst>
                <a:path w="8111" h="4796" extrusionOk="0">
                  <a:moveTo>
                    <a:pt x="7752" y="1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89"/>
            <p:cNvSpPr/>
            <p:nvPr/>
          </p:nvSpPr>
          <p:spPr>
            <a:xfrm>
              <a:off x="6647324" y="4407334"/>
              <a:ext cx="23875" cy="20717"/>
            </a:xfrm>
            <a:custGeom>
              <a:avLst/>
              <a:gdLst/>
              <a:ahLst/>
              <a:cxnLst/>
              <a:rect l="l" t="t" r="r" b="b"/>
              <a:pathLst>
                <a:path w="673" h="584" extrusionOk="0">
                  <a:moveTo>
                    <a:pt x="359" y="1"/>
                  </a:moveTo>
                  <a:lnTo>
                    <a:pt x="1" y="270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89"/>
            <p:cNvSpPr/>
            <p:nvPr/>
          </p:nvSpPr>
          <p:spPr>
            <a:xfrm>
              <a:off x="6542426" y="4183206"/>
              <a:ext cx="403776" cy="233709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20" name="Google Shape;1520;p89"/>
          <p:cNvSpPr/>
          <p:nvPr/>
        </p:nvSpPr>
        <p:spPr>
          <a:xfrm>
            <a:off x="7543375" y="952250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1" name="Google Shape;1521;p89"/>
          <p:cNvSpPr/>
          <p:nvPr/>
        </p:nvSpPr>
        <p:spPr>
          <a:xfrm>
            <a:off x="8004588" y="1321939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2" name="Google Shape;4822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560" y="1152401"/>
            <a:ext cx="6486875" cy="2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7" name="Google Shape;4827;p108"/>
          <p:cNvSpPr txBox="1">
            <a:spLocks noGrp="1"/>
          </p:cNvSpPr>
          <p:nvPr>
            <p:ph type="subTitle" idx="1"/>
          </p:nvPr>
        </p:nvSpPr>
        <p:spPr>
          <a:xfrm>
            <a:off x="2420100" y="3041400"/>
            <a:ext cx="4303800" cy="6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28" name="Google Shape;4828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186" y="1838475"/>
            <a:ext cx="5875625" cy="3036450"/>
          </a:xfrm>
          <a:prstGeom prst="rect">
            <a:avLst/>
          </a:prstGeom>
          <a:noFill/>
          <a:ln>
            <a:noFill/>
          </a:ln>
        </p:spPr>
      </p:pic>
      <p:sp>
        <p:nvSpPr>
          <p:cNvPr id="4829" name="Google Shape;4829;p108"/>
          <p:cNvSpPr/>
          <p:nvPr/>
        </p:nvSpPr>
        <p:spPr>
          <a:xfrm>
            <a:off x="539275" y="269650"/>
            <a:ext cx="8104500" cy="91500"/>
          </a:xfrm>
          <a:prstGeom prst="rect">
            <a:avLst/>
          </a:prstGeom>
          <a:solidFill>
            <a:srgbClr val="1D1D1D"/>
          </a:solidFill>
          <a:ln w="9525" cap="flat" cmpd="sng">
            <a:solidFill>
              <a:srgbClr val="1D1D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4830" name="Google Shape;4830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2550" y="269652"/>
            <a:ext cx="7417949" cy="144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5" name="Google Shape;4835;p109"/>
          <p:cNvSpPr txBox="1">
            <a:spLocks noGrp="1"/>
          </p:cNvSpPr>
          <p:nvPr>
            <p:ph type="subTitle" idx="1"/>
          </p:nvPr>
        </p:nvSpPr>
        <p:spPr>
          <a:xfrm>
            <a:off x="2420100" y="3041400"/>
            <a:ext cx="4303800" cy="6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36" name="Google Shape;4836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200" y="885474"/>
            <a:ext cx="8111600" cy="337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1" name="Google Shape;4841;p110"/>
          <p:cNvSpPr txBox="1">
            <a:spLocks noGrp="1"/>
          </p:cNvSpPr>
          <p:nvPr>
            <p:ph type="subTitle" idx="1"/>
          </p:nvPr>
        </p:nvSpPr>
        <p:spPr>
          <a:xfrm>
            <a:off x="2420100" y="3041400"/>
            <a:ext cx="4303800" cy="6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42" name="Google Shape;4842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675" y="548350"/>
            <a:ext cx="8382650" cy="404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7" name="Google Shape;4847;p111"/>
          <p:cNvSpPr txBox="1">
            <a:spLocks noGrp="1"/>
          </p:cNvSpPr>
          <p:nvPr>
            <p:ph type="title"/>
          </p:nvPr>
        </p:nvSpPr>
        <p:spPr>
          <a:xfrm>
            <a:off x="1211850" y="1664400"/>
            <a:ext cx="67203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7400"/>
              <a:t>Personalization</a:t>
            </a:r>
            <a:endParaRPr sz="7400"/>
          </a:p>
        </p:txBody>
      </p:sp>
      <p:sp>
        <p:nvSpPr>
          <p:cNvPr id="4848" name="Google Shape;4848;p111"/>
          <p:cNvSpPr txBox="1">
            <a:spLocks noGrp="1"/>
          </p:cNvSpPr>
          <p:nvPr>
            <p:ph type="subTitle" idx="1"/>
          </p:nvPr>
        </p:nvSpPr>
        <p:spPr>
          <a:xfrm>
            <a:off x="9593525" y="3633675"/>
            <a:ext cx="43038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grpSp>
        <p:nvGrpSpPr>
          <p:cNvPr id="4849" name="Google Shape;4849;p111"/>
          <p:cNvGrpSpPr/>
          <p:nvPr/>
        </p:nvGrpSpPr>
        <p:grpSpPr>
          <a:xfrm>
            <a:off x="7367225" y="149778"/>
            <a:ext cx="1473200" cy="1663642"/>
            <a:chOff x="5932404" y="1524155"/>
            <a:chExt cx="1964528" cy="2218485"/>
          </a:xfrm>
        </p:grpSpPr>
        <p:sp>
          <p:nvSpPr>
            <p:cNvPr id="4850" name="Google Shape;4850;p111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111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111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111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111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111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111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111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111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111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111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111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111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111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111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111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111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111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111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111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111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111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111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111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111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111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111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111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111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111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111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111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111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111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4" name="Google Shape;4884;p111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5" name="Google Shape;4885;p111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6" name="Google Shape;4886;p111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7" name="Google Shape;4887;p111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8" name="Google Shape;4888;p111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9" name="Google Shape;4889;p111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0" name="Google Shape;4890;p111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1" name="Google Shape;4891;p111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2" name="Google Shape;4892;p111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3" name="Google Shape;4893;p111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4" name="Google Shape;4894;p111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5" name="Google Shape;4895;p111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6" name="Google Shape;4896;p111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7" name="Google Shape;4897;p111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8" name="Google Shape;4898;p111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9" name="Google Shape;4899;p111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0" name="Google Shape;4900;p111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1" name="Google Shape;4901;p111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2" name="Google Shape;4902;p111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3" name="Google Shape;4903;p111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4" name="Google Shape;4904;p111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5" name="Google Shape;4905;p111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6" name="Google Shape;4906;p111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7" name="Google Shape;4907;p111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8" name="Google Shape;4908;p111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9" name="Google Shape;4909;p111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0" name="Google Shape;4910;p111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1" name="Google Shape;4911;p111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2" name="Google Shape;4912;p111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3" name="Google Shape;4913;p111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4" name="Google Shape;4914;p111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5" name="Google Shape;4915;p111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6" name="Google Shape;4916;p111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7" name="Google Shape;4917;p111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8" name="Google Shape;4918;p111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9" name="Google Shape;4919;p111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0" name="Google Shape;4920;p111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1" name="Google Shape;4921;p111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2" name="Google Shape;4922;p111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3" name="Google Shape;4923;p111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4" name="Google Shape;4924;p111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5" name="Google Shape;4925;p111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6" name="Google Shape;4926;p111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7" name="Google Shape;4927;p111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8" name="Google Shape;4928;p111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9" name="Google Shape;4929;p111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0" name="Google Shape;4930;p111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1" name="Google Shape;4931;p111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2" name="Google Shape;4932;p111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3" name="Google Shape;4933;p111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4" name="Google Shape;4934;p111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5" name="Google Shape;4935;p111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6" name="Google Shape;4936;p111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7" name="Google Shape;4937;p111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8" name="Google Shape;4938;p111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9" name="Google Shape;4939;p111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0" name="Google Shape;4940;p111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1" name="Google Shape;4941;p111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2" name="Google Shape;4942;p111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3" name="Google Shape;4943;p111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4" name="Google Shape;4944;p111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5" name="Google Shape;4945;p111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6" name="Google Shape;4946;p111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7" name="Google Shape;4947;p111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8" name="Google Shape;4948;p111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9" name="Google Shape;4949;p111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0" name="Google Shape;4950;p111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1" name="Google Shape;4951;p111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2" name="Google Shape;4952;p111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3" name="Google Shape;4953;p111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4" name="Google Shape;4954;p111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5" name="Google Shape;4955;p111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6" name="Google Shape;4956;p111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7" name="Google Shape;4957;p111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8" name="Google Shape;4958;p111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9" name="Google Shape;4959;p111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0" name="Google Shape;4960;p111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1" name="Google Shape;4961;p111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2" name="Google Shape;4962;p111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3" name="Google Shape;4963;p111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111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111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111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111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111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9" name="Google Shape;4969;p111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111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111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111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111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111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111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111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111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111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111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111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111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111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111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111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111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111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111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111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111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111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111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111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111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111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111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111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111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111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111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111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111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111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111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111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111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111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111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111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111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111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111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111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111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111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111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111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111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111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111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111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111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111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111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111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111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111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111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111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111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111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111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111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111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111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111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111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111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111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111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111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111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111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111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111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111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111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47" name="Google Shape;5047;p111"/>
          <p:cNvGrpSpPr/>
          <p:nvPr/>
        </p:nvGrpSpPr>
        <p:grpSpPr>
          <a:xfrm>
            <a:off x="354629" y="3146694"/>
            <a:ext cx="1799454" cy="1604559"/>
            <a:chOff x="2975551" y="475034"/>
            <a:chExt cx="4856825" cy="4330792"/>
          </a:xfrm>
        </p:grpSpPr>
        <p:sp>
          <p:nvSpPr>
            <p:cNvPr id="5048" name="Google Shape;5048;p111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111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111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111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111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111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111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111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111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111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111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111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111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111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111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111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111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111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111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111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111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111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111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1" name="Google Shape;5071;p111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2" name="Google Shape;5072;p111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111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111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111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111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111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111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111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111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111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111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111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111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111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111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111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111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111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111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111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111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111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111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111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111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111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111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111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111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111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111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111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111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111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111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111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111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9" name="Google Shape;5109;p111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0" name="Google Shape;5110;p111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111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111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111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111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111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111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111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8" name="Google Shape;5118;p111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9" name="Google Shape;5119;p111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111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111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111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111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111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111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111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111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111"/>
            <p:cNvSpPr/>
            <p:nvPr/>
          </p:nvSpPr>
          <p:spPr>
            <a:xfrm>
              <a:off x="5316981" y="2583018"/>
              <a:ext cx="324365" cy="1479279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111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111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111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111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111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111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111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111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111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111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111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111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111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111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111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111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111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111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111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111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111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111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111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111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111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111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111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111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111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111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111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111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111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111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111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111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111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111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111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111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111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111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111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111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111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111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111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111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111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111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111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111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111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111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3" name="Google Shape;5183;p111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4" name="Google Shape;5184;p111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5" name="Google Shape;5185;p111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6" name="Google Shape;5186;p111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7" name="Google Shape;5187;p111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8" name="Google Shape;5188;p111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9" name="Google Shape;5189;p111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0" name="Google Shape;5190;p111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1" name="Google Shape;5191;p111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2" name="Google Shape;5192;p111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3" name="Google Shape;5193;p111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4" name="Google Shape;5194;p111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5" name="Google Shape;5195;p111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6" name="Google Shape;5196;p111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7" name="Google Shape;5197;p111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8" name="Google Shape;5198;p111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9" name="Google Shape;5199;p111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0" name="Google Shape;5200;p111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1" name="Google Shape;5201;p111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2" name="Google Shape;5202;p111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3" name="Google Shape;5203;p111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4" name="Google Shape;5204;p111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5" name="Google Shape;5205;p111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6" name="Google Shape;5206;p111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7" name="Google Shape;5207;p111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8" name="Google Shape;5208;p111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9" name="Google Shape;5209;p111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0" name="Google Shape;5210;p111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1" name="Google Shape;5211;p111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2" name="Google Shape;5212;p111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3" name="Google Shape;5213;p111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4" name="Google Shape;5214;p111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5" name="Google Shape;5215;p111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6" name="Google Shape;5216;p111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7" name="Google Shape;5217;p111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8" name="Google Shape;5218;p111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9" name="Google Shape;5219;p111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0" name="Google Shape;5220;p111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1" name="Google Shape;5221;p111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2" name="Google Shape;5222;p111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3" name="Google Shape;5223;p111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4" name="Google Shape;5224;p111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5" name="Google Shape;5225;p111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6" name="Google Shape;5226;p111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7" name="Google Shape;5227;p111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8" name="Google Shape;5228;p111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9" name="Google Shape;5229;p111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0" name="Google Shape;5230;p111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1" name="Google Shape;5231;p111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2" name="Google Shape;5232;p111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3" name="Google Shape;5233;p111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4" name="Google Shape;5234;p111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5" name="Google Shape;5235;p111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6" name="Google Shape;5236;p111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7" name="Google Shape;5237;p111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8" name="Google Shape;5238;p111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111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111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111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111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111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111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111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111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111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111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111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111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111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111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111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111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111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111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111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111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111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111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111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111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111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111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111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111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111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111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111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111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111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111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111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111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111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111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111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111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111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111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111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111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111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84" name="Google Shape;5284;p111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5" name="Google Shape;5285;p111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6" name="Google Shape;5286;p111"/>
          <p:cNvSpPr/>
          <p:nvPr/>
        </p:nvSpPr>
        <p:spPr>
          <a:xfrm>
            <a:off x="925175" y="7177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7" name="Google Shape;5287;p111"/>
          <p:cNvSpPr/>
          <p:nvPr/>
        </p:nvSpPr>
        <p:spPr>
          <a:xfrm>
            <a:off x="467606" y="3782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2" name="Google Shape;5292;p112"/>
          <p:cNvSpPr txBox="1">
            <a:spLocks noGrp="1"/>
          </p:cNvSpPr>
          <p:nvPr>
            <p:ph type="title"/>
          </p:nvPr>
        </p:nvSpPr>
        <p:spPr>
          <a:xfrm>
            <a:off x="2420100" y="1471500"/>
            <a:ext cx="43038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5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3" name="Google Shape;5293;p112"/>
          <p:cNvSpPr txBox="1">
            <a:spLocks noGrp="1"/>
          </p:cNvSpPr>
          <p:nvPr>
            <p:ph type="subTitle" idx="1"/>
          </p:nvPr>
        </p:nvSpPr>
        <p:spPr>
          <a:xfrm>
            <a:off x="572850" y="1785125"/>
            <a:ext cx="7998300" cy="16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</a:rPr>
              <a:t>We are also going to personalize our project by changing the class colors to brighter ones, making them more visible and easier to understand.</a:t>
            </a:r>
            <a:endParaRPr sz="2600">
              <a:solidFill>
                <a:schemeClr val="lt2"/>
              </a:solidFill>
            </a:endParaRPr>
          </a:p>
        </p:txBody>
      </p:sp>
      <p:grpSp>
        <p:nvGrpSpPr>
          <p:cNvPr id="5294" name="Google Shape;5294;p112"/>
          <p:cNvGrpSpPr/>
          <p:nvPr/>
        </p:nvGrpSpPr>
        <p:grpSpPr>
          <a:xfrm>
            <a:off x="200699" y="3623248"/>
            <a:ext cx="1676576" cy="1372428"/>
            <a:chOff x="2975551" y="475034"/>
            <a:chExt cx="4856825" cy="4330792"/>
          </a:xfrm>
        </p:grpSpPr>
        <p:sp>
          <p:nvSpPr>
            <p:cNvPr id="5295" name="Google Shape;5295;p112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112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112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112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112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112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112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112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112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112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112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112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112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112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112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112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112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112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112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112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112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112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112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112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112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112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112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112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112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112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112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112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112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112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112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112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112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112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112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112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112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112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112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112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112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112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112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112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112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112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112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112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112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112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112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112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112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112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112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112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112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112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112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112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112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112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112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112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112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112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112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112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112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112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112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112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112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112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112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112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112"/>
            <p:cNvSpPr/>
            <p:nvPr/>
          </p:nvSpPr>
          <p:spPr>
            <a:xfrm>
              <a:off x="5316981" y="2583018"/>
              <a:ext cx="324365" cy="1479279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112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112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112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112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112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112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112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112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112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112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112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112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112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112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112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112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112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112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112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112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112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112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112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112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112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112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112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112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4" name="Google Shape;5404;p112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112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112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112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8" name="Google Shape;5408;p112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9" name="Google Shape;5409;p112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0" name="Google Shape;5410;p112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1" name="Google Shape;5411;p112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2" name="Google Shape;5412;p112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3" name="Google Shape;5413;p112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4" name="Google Shape;5414;p112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5" name="Google Shape;5415;p112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6" name="Google Shape;5416;p112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7" name="Google Shape;5417;p112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8" name="Google Shape;5418;p112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9" name="Google Shape;5419;p112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0" name="Google Shape;5420;p112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1" name="Google Shape;5421;p112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2" name="Google Shape;5422;p112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3" name="Google Shape;5423;p112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4" name="Google Shape;5424;p112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5" name="Google Shape;5425;p112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6" name="Google Shape;5426;p112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7" name="Google Shape;5427;p112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8" name="Google Shape;5428;p112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9" name="Google Shape;5429;p112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0" name="Google Shape;5430;p112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1" name="Google Shape;5431;p112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2" name="Google Shape;5432;p112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3" name="Google Shape;5433;p112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4" name="Google Shape;5434;p112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5" name="Google Shape;5435;p112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6" name="Google Shape;5436;p112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7" name="Google Shape;5437;p112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8" name="Google Shape;5438;p112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9" name="Google Shape;5439;p112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0" name="Google Shape;5440;p112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1" name="Google Shape;5441;p112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2" name="Google Shape;5442;p112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3" name="Google Shape;5443;p112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4" name="Google Shape;5444;p112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5" name="Google Shape;5445;p112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6" name="Google Shape;5446;p112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7" name="Google Shape;5447;p112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8" name="Google Shape;5448;p112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9" name="Google Shape;5449;p112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0" name="Google Shape;5450;p112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1" name="Google Shape;5451;p112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2" name="Google Shape;5452;p112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3" name="Google Shape;5453;p112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4" name="Google Shape;5454;p112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5" name="Google Shape;5455;p112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6" name="Google Shape;5456;p112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7" name="Google Shape;5457;p112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8" name="Google Shape;5458;p112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9" name="Google Shape;5459;p112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0" name="Google Shape;5460;p112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1" name="Google Shape;5461;p112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2" name="Google Shape;5462;p112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3" name="Google Shape;5463;p112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4" name="Google Shape;5464;p112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5" name="Google Shape;5465;p112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112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112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112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112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112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112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112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3" name="Google Shape;5473;p112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112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112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112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112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112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112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0" name="Google Shape;5480;p112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1" name="Google Shape;5481;p112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112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112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4" name="Google Shape;5484;p112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5" name="Google Shape;5485;p112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6" name="Google Shape;5486;p112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7" name="Google Shape;5487;p112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112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112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112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112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112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3" name="Google Shape;5493;p112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4" name="Google Shape;5494;p112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5" name="Google Shape;5495;p112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6" name="Google Shape;5496;p112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7" name="Google Shape;5497;p112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8" name="Google Shape;5498;p112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9" name="Google Shape;5499;p112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0" name="Google Shape;5500;p112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1" name="Google Shape;5501;p112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2" name="Google Shape;5502;p112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3" name="Google Shape;5503;p112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4" name="Google Shape;5504;p112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5" name="Google Shape;5505;p112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6" name="Google Shape;5506;p112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7" name="Google Shape;5507;p112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8" name="Google Shape;5508;p112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9" name="Google Shape;5509;p112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0" name="Google Shape;5510;p112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1" name="Google Shape;5511;p112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2" name="Google Shape;5512;p112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3" name="Google Shape;5513;p112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4" name="Google Shape;5514;p112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5" name="Google Shape;5515;p112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6" name="Google Shape;5516;p112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7" name="Google Shape;5517;p112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8" name="Google Shape;5518;p112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9" name="Google Shape;5519;p112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0" name="Google Shape;5520;p112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1" name="Google Shape;5521;p112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2" name="Google Shape;5522;p112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3" name="Google Shape;5523;p112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4" name="Google Shape;5524;p112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5" name="Google Shape;5525;p112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6" name="Google Shape;5526;p112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7" name="Google Shape;5527;p112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8" name="Google Shape;5528;p112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9" name="Google Shape;5529;p112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0" name="Google Shape;5530;p112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31" name="Google Shape;5531;p112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2" name="Google Shape;5532;p112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3" name="Google Shape;5533;p112"/>
          <p:cNvSpPr/>
          <p:nvPr/>
        </p:nvSpPr>
        <p:spPr>
          <a:xfrm>
            <a:off x="987692" y="806240"/>
            <a:ext cx="599700" cy="6654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4" name="Google Shape;5534;p112"/>
          <p:cNvSpPr/>
          <p:nvPr/>
        </p:nvSpPr>
        <p:spPr>
          <a:xfrm>
            <a:off x="467599" y="378248"/>
            <a:ext cx="345900" cy="3834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35" name="Google Shape;5535;p112"/>
          <p:cNvGrpSpPr/>
          <p:nvPr/>
        </p:nvGrpSpPr>
        <p:grpSpPr>
          <a:xfrm>
            <a:off x="7451283" y="258851"/>
            <a:ext cx="1283819" cy="1372355"/>
            <a:chOff x="5932404" y="1524155"/>
            <a:chExt cx="1964528" cy="2218485"/>
          </a:xfrm>
        </p:grpSpPr>
        <p:sp>
          <p:nvSpPr>
            <p:cNvPr id="5536" name="Google Shape;5536;p112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7" name="Google Shape;5537;p112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8" name="Google Shape;5538;p112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9" name="Google Shape;5539;p112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0" name="Google Shape;5540;p112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1" name="Google Shape;5541;p112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2" name="Google Shape;5542;p112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3" name="Google Shape;5543;p112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4" name="Google Shape;5544;p112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5" name="Google Shape;5545;p112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6" name="Google Shape;5546;p112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7" name="Google Shape;5547;p112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8" name="Google Shape;5548;p112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9" name="Google Shape;5549;p112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0" name="Google Shape;5550;p112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1" name="Google Shape;5551;p112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2" name="Google Shape;5552;p112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3" name="Google Shape;5553;p112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4" name="Google Shape;5554;p112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5" name="Google Shape;5555;p112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6" name="Google Shape;5556;p112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7" name="Google Shape;5557;p112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8" name="Google Shape;5558;p112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9" name="Google Shape;5559;p112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0" name="Google Shape;5560;p112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1" name="Google Shape;5561;p112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2" name="Google Shape;5562;p112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3" name="Google Shape;5563;p112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4" name="Google Shape;5564;p112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5" name="Google Shape;5565;p112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6" name="Google Shape;5566;p112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7" name="Google Shape;5567;p112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8" name="Google Shape;5568;p112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9" name="Google Shape;5569;p112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0" name="Google Shape;5570;p112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1" name="Google Shape;5571;p112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2" name="Google Shape;5572;p112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3" name="Google Shape;5573;p112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4" name="Google Shape;5574;p112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5" name="Google Shape;5575;p112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6" name="Google Shape;5576;p112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7" name="Google Shape;5577;p112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8" name="Google Shape;5578;p112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9" name="Google Shape;5579;p112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0" name="Google Shape;5580;p112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1" name="Google Shape;5581;p112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2" name="Google Shape;5582;p112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3" name="Google Shape;5583;p112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4" name="Google Shape;5584;p112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5" name="Google Shape;5585;p112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6" name="Google Shape;5586;p112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7" name="Google Shape;5587;p112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8" name="Google Shape;5588;p112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9" name="Google Shape;5589;p112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0" name="Google Shape;5590;p112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1" name="Google Shape;5591;p112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2" name="Google Shape;5592;p112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3" name="Google Shape;5593;p112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4" name="Google Shape;5594;p112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5" name="Google Shape;5595;p112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6" name="Google Shape;5596;p112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7" name="Google Shape;5597;p112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8" name="Google Shape;5598;p112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9" name="Google Shape;5599;p112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0" name="Google Shape;5600;p112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1" name="Google Shape;5601;p112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2" name="Google Shape;5602;p112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3" name="Google Shape;5603;p112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4" name="Google Shape;5604;p112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5" name="Google Shape;5605;p112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6" name="Google Shape;5606;p112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7" name="Google Shape;5607;p112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112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112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0" name="Google Shape;5610;p112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1" name="Google Shape;5611;p112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2" name="Google Shape;5612;p112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3" name="Google Shape;5613;p112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4" name="Google Shape;5614;p112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5" name="Google Shape;5615;p112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6" name="Google Shape;5616;p112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7" name="Google Shape;5617;p112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8" name="Google Shape;5618;p112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9" name="Google Shape;5619;p112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0" name="Google Shape;5620;p112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1" name="Google Shape;5621;p112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2" name="Google Shape;5622;p112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3" name="Google Shape;5623;p112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4" name="Google Shape;5624;p112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5" name="Google Shape;5625;p112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6" name="Google Shape;5626;p112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7" name="Google Shape;5627;p112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8" name="Google Shape;5628;p112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9" name="Google Shape;5629;p112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0" name="Google Shape;5630;p112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1" name="Google Shape;5631;p112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2" name="Google Shape;5632;p112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3" name="Google Shape;5633;p112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4" name="Google Shape;5634;p112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5" name="Google Shape;5635;p112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6" name="Google Shape;5636;p112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7" name="Google Shape;5637;p112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8" name="Google Shape;5638;p112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9" name="Google Shape;5639;p112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0" name="Google Shape;5640;p112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1" name="Google Shape;5641;p112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2" name="Google Shape;5642;p112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3" name="Google Shape;5643;p112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4" name="Google Shape;5644;p112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5" name="Google Shape;5645;p112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6" name="Google Shape;5646;p112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7" name="Google Shape;5647;p112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8" name="Google Shape;5648;p112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9" name="Google Shape;5649;p112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0" name="Google Shape;5650;p112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1" name="Google Shape;5651;p112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2" name="Google Shape;5652;p112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3" name="Google Shape;5653;p112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4" name="Google Shape;5654;p112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5" name="Google Shape;5655;p112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6" name="Google Shape;5656;p112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7" name="Google Shape;5657;p112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8" name="Google Shape;5658;p112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9" name="Google Shape;5659;p112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0" name="Google Shape;5660;p112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1" name="Google Shape;5661;p112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2" name="Google Shape;5662;p112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3" name="Google Shape;5663;p112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4" name="Google Shape;5664;p112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5" name="Google Shape;5665;p112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6" name="Google Shape;5666;p112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7" name="Google Shape;5667;p112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8" name="Google Shape;5668;p112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9" name="Google Shape;5669;p112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0" name="Google Shape;5670;p112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1" name="Google Shape;5671;p112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2" name="Google Shape;5672;p112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3" name="Google Shape;5673;p112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4" name="Google Shape;5674;p112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5" name="Google Shape;5675;p112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6" name="Google Shape;5676;p112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7" name="Google Shape;5677;p112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8" name="Google Shape;5678;p112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9" name="Google Shape;5679;p112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0" name="Google Shape;5680;p112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1" name="Google Shape;5681;p112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2" name="Google Shape;5682;p112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3" name="Google Shape;5683;p112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4" name="Google Shape;5684;p112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5" name="Google Shape;5685;p112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6" name="Google Shape;5686;p112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7" name="Google Shape;5687;p112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8" name="Google Shape;5688;p112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9" name="Google Shape;5689;p112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0" name="Google Shape;5690;p112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1" name="Google Shape;5691;p112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2" name="Google Shape;5692;p112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3" name="Google Shape;5693;p112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4" name="Google Shape;5694;p112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5" name="Google Shape;5695;p112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6" name="Google Shape;5696;p112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7" name="Google Shape;5697;p112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8" name="Google Shape;5698;p112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9" name="Google Shape;5699;p112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0" name="Google Shape;5700;p112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1" name="Google Shape;5701;p112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2" name="Google Shape;5702;p112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3" name="Google Shape;5703;p112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4" name="Google Shape;5704;p112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5" name="Google Shape;5705;p112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6" name="Google Shape;5706;p112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7" name="Google Shape;5707;p112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8" name="Google Shape;5708;p112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9" name="Google Shape;5709;p112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0" name="Google Shape;5710;p112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1" name="Google Shape;5711;p112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2" name="Google Shape;5712;p112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3" name="Google Shape;5713;p112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4" name="Google Shape;5714;p112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5" name="Google Shape;5715;p112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6" name="Google Shape;5716;p112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7" name="Google Shape;5717;p112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8" name="Google Shape;5718;p112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9" name="Google Shape;5719;p112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0" name="Google Shape;5720;p112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1" name="Google Shape;5721;p112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2" name="Google Shape;5722;p112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3" name="Google Shape;5723;p112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4" name="Google Shape;5724;p112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5" name="Google Shape;5725;p112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6" name="Google Shape;5726;p112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7" name="Google Shape;5727;p112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8" name="Google Shape;5728;p112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9" name="Google Shape;5729;p112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0" name="Google Shape;5730;p112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1" name="Google Shape;5731;p112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2" name="Google Shape;5732;p112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7" name="Google Shape;5737;p113"/>
          <p:cNvSpPr txBox="1">
            <a:spLocks noGrp="1"/>
          </p:cNvSpPr>
          <p:nvPr>
            <p:ph type="title"/>
          </p:nvPr>
        </p:nvSpPr>
        <p:spPr>
          <a:xfrm>
            <a:off x="1388100" y="1705825"/>
            <a:ext cx="6367800" cy="17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>
                <a:solidFill>
                  <a:schemeClr val="lt2"/>
                </a:solidFill>
              </a:rPr>
              <a:t>Design &amp; Architecture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5738" name="Google Shape;5738;p113"/>
          <p:cNvGrpSpPr/>
          <p:nvPr/>
        </p:nvGrpSpPr>
        <p:grpSpPr>
          <a:xfrm flipH="1">
            <a:off x="335972" y="347182"/>
            <a:ext cx="1724489" cy="1308337"/>
            <a:chOff x="3179566" y="530397"/>
            <a:chExt cx="4972575" cy="3772599"/>
          </a:xfrm>
        </p:grpSpPr>
        <p:sp>
          <p:nvSpPr>
            <p:cNvPr id="5739" name="Google Shape;5739;p113"/>
            <p:cNvSpPr/>
            <p:nvPr/>
          </p:nvSpPr>
          <p:spPr>
            <a:xfrm>
              <a:off x="5946084" y="1531108"/>
              <a:ext cx="387865" cy="183467"/>
            </a:xfrm>
            <a:custGeom>
              <a:avLst/>
              <a:gdLst/>
              <a:ahLst/>
              <a:cxnLst/>
              <a:rect l="l" t="t" r="r" b="b"/>
              <a:pathLst>
                <a:path w="3317" h="1569" extrusionOk="0">
                  <a:moveTo>
                    <a:pt x="3317" y="1"/>
                  </a:moveTo>
                  <a:lnTo>
                    <a:pt x="1972" y="90"/>
                  </a:lnTo>
                  <a:lnTo>
                    <a:pt x="1" y="1255"/>
                  </a:lnTo>
                  <a:lnTo>
                    <a:pt x="359" y="1569"/>
                  </a:lnTo>
                  <a:lnTo>
                    <a:pt x="1569" y="1435"/>
                  </a:lnTo>
                  <a:lnTo>
                    <a:pt x="33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0" name="Google Shape;5740;p113"/>
            <p:cNvSpPr/>
            <p:nvPr/>
          </p:nvSpPr>
          <p:spPr>
            <a:xfrm>
              <a:off x="6433460" y="2264626"/>
              <a:ext cx="324955" cy="262163"/>
            </a:xfrm>
            <a:custGeom>
              <a:avLst/>
              <a:gdLst/>
              <a:ahLst/>
              <a:cxnLst/>
              <a:rect l="l" t="t" r="r" b="b"/>
              <a:pathLst>
                <a:path w="2779" h="2242" extrusionOk="0">
                  <a:moveTo>
                    <a:pt x="2778" y="1"/>
                  </a:moveTo>
                  <a:lnTo>
                    <a:pt x="627" y="897"/>
                  </a:lnTo>
                  <a:lnTo>
                    <a:pt x="0" y="2241"/>
                  </a:lnTo>
                  <a:lnTo>
                    <a:pt x="0" y="2241"/>
                  </a:lnTo>
                  <a:lnTo>
                    <a:pt x="2017" y="1121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1" name="Google Shape;5741;p113"/>
            <p:cNvSpPr/>
            <p:nvPr/>
          </p:nvSpPr>
          <p:spPr>
            <a:xfrm>
              <a:off x="6506777" y="2060345"/>
              <a:ext cx="251639" cy="340624"/>
            </a:xfrm>
            <a:custGeom>
              <a:avLst/>
              <a:gdLst/>
              <a:ahLst/>
              <a:cxnLst/>
              <a:rect l="l" t="t" r="r" b="b"/>
              <a:pathLst>
                <a:path w="2152" h="2913" extrusionOk="0">
                  <a:moveTo>
                    <a:pt x="2151" y="0"/>
                  </a:moveTo>
                  <a:lnTo>
                    <a:pt x="583" y="762"/>
                  </a:lnTo>
                  <a:lnTo>
                    <a:pt x="0" y="1076"/>
                  </a:lnTo>
                  <a:lnTo>
                    <a:pt x="135" y="2913"/>
                  </a:lnTo>
                  <a:lnTo>
                    <a:pt x="2151" y="1748"/>
                  </a:lnTo>
                  <a:lnTo>
                    <a:pt x="21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2" name="Google Shape;5742;p113"/>
            <p:cNvSpPr/>
            <p:nvPr/>
          </p:nvSpPr>
          <p:spPr>
            <a:xfrm>
              <a:off x="6417674" y="1824492"/>
              <a:ext cx="340741" cy="366934"/>
            </a:xfrm>
            <a:custGeom>
              <a:avLst/>
              <a:gdLst/>
              <a:ahLst/>
              <a:cxnLst/>
              <a:rect l="l" t="t" r="r" b="b"/>
              <a:pathLst>
                <a:path w="2914" h="3138" extrusionOk="0">
                  <a:moveTo>
                    <a:pt x="1793" y="1"/>
                  </a:moveTo>
                  <a:lnTo>
                    <a:pt x="1" y="1166"/>
                  </a:lnTo>
                  <a:lnTo>
                    <a:pt x="897" y="3138"/>
                  </a:lnTo>
                  <a:lnTo>
                    <a:pt x="2913" y="2017"/>
                  </a:lnTo>
                  <a:lnTo>
                    <a:pt x="21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3" name="Google Shape;5743;p113"/>
            <p:cNvSpPr/>
            <p:nvPr/>
          </p:nvSpPr>
          <p:spPr>
            <a:xfrm>
              <a:off x="6255254" y="1635879"/>
              <a:ext cx="414058" cy="324955"/>
            </a:xfrm>
            <a:custGeom>
              <a:avLst/>
              <a:gdLst/>
              <a:ahLst/>
              <a:cxnLst/>
              <a:rect l="l" t="t" r="r" b="b"/>
              <a:pathLst>
                <a:path w="3541" h="2779" extrusionOk="0">
                  <a:moveTo>
                    <a:pt x="2196" y="1"/>
                  </a:moveTo>
                  <a:lnTo>
                    <a:pt x="314" y="852"/>
                  </a:lnTo>
                  <a:lnTo>
                    <a:pt x="1" y="1121"/>
                  </a:lnTo>
                  <a:lnTo>
                    <a:pt x="1524" y="2779"/>
                  </a:lnTo>
                  <a:lnTo>
                    <a:pt x="3541" y="1614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4" name="Google Shape;5744;p113"/>
            <p:cNvSpPr/>
            <p:nvPr/>
          </p:nvSpPr>
          <p:spPr>
            <a:xfrm>
              <a:off x="6098096" y="1531108"/>
              <a:ext cx="414058" cy="235970"/>
            </a:xfrm>
            <a:custGeom>
              <a:avLst/>
              <a:gdLst/>
              <a:ahLst/>
              <a:cxnLst/>
              <a:rect l="l" t="t" r="r" b="b"/>
              <a:pathLst>
                <a:path w="3541" h="2018" extrusionOk="0">
                  <a:moveTo>
                    <a:pt x="2017" y="1"/>
                  </a:moveTo>
                  <a:lnTo>
                    <a:pt x="0" y="1121"/>
                  </a:lnTo>
                  <a:lnTo>
                    <a:pt x="359" y="1927"/>
                  </a:lnTo>
                  <a:lnTo>
                    <a:pt x="1569" y="2017"/>
                  </a:lnTo>
                  <a:lnTo>
                    <a:pt x="3540" y="897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5" name="Google Shape;5745;p113"/>
            <p:cNvSpPr/>
            <p:nvPr/>
          </p:nvSpPr>
          <p:spPr>
            <a:xfrm>
              <a:off x="5851836" y="1662072"/>
              <a:ext cx="670725" cy="880385"/>
            </a:xfrm>
            <a:custGeom>
              <a:avLst/>
              <a:gdLst/>
              <a:ahLst/>
              <a:cxnLst/>
              <a:rect l="l" t="t" r="r" b="b"/>
              <a:pathLst>
                <a:path w="5736" h="7529" extrusionOk="0">
                  <a:moveTo>
                    <a:pt x="2106" y="1"/>
                  </a:moveTo>
                  <a:lnTo>
                    <a:pt x="807" y="135"/>
                  </a:lnTo>
                  <a:lnTo>
                    <a:pt x="0" y="1211"/>
                  </a:lnTo>
                  <a:lnTo>
                    <a:pt x="0" y="3003"/>
                  </a:lnTo>
                  <a:lnTo>
                    <a:pt x="807" y="4975"/>
                  </a:lnTo>
                  <a:lnTo>
                    <a:pt x="2106" y="6633"/>
                  </a:lnTo>
                  <a:lnTo>
                    <a:pt x="3675" y="7529"/>
                  </a:lnTo>
                  <a:lnTo>
                    <a:pt x="4974" y="7394"/>
                  </a:lnTo>
                  <a:lnTo>
                    <a:pt x="5736" y="6319"/>
                  </a:lnTo>
                  <a:lnTo>
                    <a:pt x="5736" y="4527"/>
                  </a:lnTo>
                  <a:lnTo>
                    <a:pt x="4974" y="2555"/>
                  </a:lnTo>
                  <a:lnTo>
                    <a:pt x="3675" y="897"/>
                  </a:lnTo>
                  <a:lnTo>
                    <a:pt x="2106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6" name="Google Shape;5746;p113"/>
            <p:cNvSpPr/>
            <p:nvPr/>
          </p:nvSpPr>
          <p:spPr>
            <a:xfrm>
              <a:off x="3211021" y="530397"/>
              <a:ext cx="314431" cy="209660"/>
            </a:xfrm>
            <a:custGeom>
              <a:avLst/>
              <a:gdLst/>
              <a:ahLst/>
              <a:cxnLst/>
              <a:rect l="l" t="t" r="r" b="b"/>
              <a:pathLst>
                <a:path w="2689" h="1793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314"/>
                  </a:lnTo>
                  <a:lnTo>
                    <a:pt x="2420" y="1792"/>
                  </a:lnTo>
                  <a:lnTo>
                    <a:pt x="2689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7" name="Google Shape;5747;p113"/>
            <p:cNvSpPr/>
            <p:nvPr/>
          </p:nvSpPr>
          <p:spPr>
            <a:xfrm>
              <a:off x="3499144" y="745203"/>
              <a:ext cx="57765" cy="885530"/>
            </a:xfrm>
            <a:custGeom>
              <a:avLst/>
              <a:gdLst/>
              <a:ahLst/>
              <a:cxnLst/>
              <a:rect l="l" t="t" r="r" b="b"/>
              <a:pathLst>
                <a:path w="494" h="7573" extrusionOk="0">
                  <a:moveTo>
                    <a:pt x="1" y="0"/>
                  </a:moveTo>
                  <a:lnTo>
                    <a:pt x="90" y="7304"/>
                  </a:lnTo>
                  <a:lnTo>
                    <a:pt x="270" y="7573"/>
                  </a:lnTo>
                  <a:lnTo>
                    <a:pt x="494" y="7439"/>
                  </a:lnTo>
                  <a:lnTo>
                    <a:pt x="494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8" name="Google Shape;5748;p113"/>
            <p:cNvSpPr/>
            <p:nvPr/>
          </p:nvSpPr>
          <p:spPr>
            <a:xfrm>
              <a:off x="3493882" y="692817"/>
              <a:ext cx="63027" cy="73434"/>
            </a:xfrm>
            <a:custGeom>
              <a:avLst/>
              <a:gdLst/>
              <a:ahLst/>
              <a:cxnLst/>
              <a:rect l="l" t="t" r="r" b="b"/>
              <a:pathLst>
                <a:path w="539" h="628" extrusionOk="0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15" y="627"/>
                  </a:lnTo>
                  <a:lnTo>
                    <a:pt x="539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9" name="Google Shape;5749;p113"/>
            <p:cNvSpPr/>
            <p:nvPr/>
          </p:nvSpPr>
          <p:spPr>
            <a:xfrm>
              <a:off x="3179566" y="546066"/>
              <a:ext cx="351148" cy="1105714"/>
            </a:xfrm>
            <a:custGeom>
              <a:avLst/>
              <a:gdLst/>
              <a:ahLst/>
              <a:cxnLst/>
              <a:rect l="l" t="t" r="r" b="b"/>
              <a:pathLst>
                <a:path w="3003" h="9456" extrusionOk="0">
                  <a:moveTo>
                    <a:pt x="269" y="0"/>
                  </a:moveTo>
                  <a:lnTo>
                    <a:pt x="0" y="180"/>
                  </a:lnTo>
                  <a:lnTo>
                    <a:pt x="0" y="7573"/>
                  </a:lnTo>
                  <a:lnTo>
                    <a:pt x="269" y="8021"/>
                  </a:lnTo>
                  <a:lnTo>
                    <a:pt x="2734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734" y="13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0" name="Google Shape;5750;p113"/>
            <p:cNvSpPr/>
            <p:nvPr/>
          </p:nvSpPr>
          <p:spPr>
            <a:xfrm>
              <a:off x="3582985" y="745203"/>
              <a:ext cx="309286" cy="209660"/>
            </a:xfrm>
            <a:custGeom>
              <a:avLst/>
              <a:gdLst/>
              <a:ahLst/>
              <a:cxnLst/>
              <a:rect l="l" t="t" r="r" b="b"/>
              <a:pathLst>
                <a:path w="2645" h="1793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14"/>
                  </a:lnTo>
                  <a:lnTo>
                    <a:pt x="2420" y="1793"/>
                  </a:lnTo>
                  <a:lnTo>
                    <a:pt x="2645" y="1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1" name="Google Shape;5751;p113"/>
            <p:cNvSpPr/>
            <p:nvPr/>
          </p:nvSpPr>
          <p:spPr>
            <a:xfrm>
              <a:off x="3871225" y="960008"/>
              <a:ext cx="57765" cy="885647"/>
            </a:xfrm>
            <a:custGeom>
              <a:avLst/>
              <a:gdLst/>
              <a:ahLst/>
              <a:cxnLst/>
              <a:rect l="l" t="t" r="r" b="b"/>
              <a:pathLst>
                <a:path w="494" h="7574" extrusionOk="0">
                  <a:moveTo>
                    <a:pt x="0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2" name="Google Shape;5752;p113"/>
            <p:cNvSpPr/>
            <p:nvPr/>
          </p:nvSpPr>
          <p:spPr>
            <a:xfrm>
              <a:off x="3865963" y="907622"/>
              <a:ext cx="63027" cy="73434"/>
            </a:xfrm>
            <a:custGeom>
              <a:avLst/>
              <a:gdLst/>
              <a:ahLst/>
              <a:cxnLst/>
              <a:rect l="l" t="t" r="r" b="b"/>
              <a:pathLst>
                <a:path w="539" h="628" extrusionOk="0">
                  <a:moveTo>
                    <a:pt x="225" y="0"/>
                  </a:moveTo>
                  <a:lnTo>
                    <a:pt x="0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3" name="Google Shape;5753;p113"/>
            <p:cNvSpPr/>
            <p:nvPr/>
          </p:nvSpPr>
          <p:spPr>
            <a:xfrm>
              <a:off x="3551530" y="760872"/>
              <a:ext cx="351265" cy="1105714"/>
            </a:xfrm>
            <a:custGeom>
              <a:avLst/>
              <a:gdLst/>
              <a:ahLst/>
              <a:cxnLst/>
              <a:rect l="l" t="t" r="r" b="b"/>
              <a:pathLst>
                <a:path w="3004" h="9456" extrusionOk="0">
                  <a:moveTo>
                    <a:pt x="270" y="1"/>
                  </a:moveTo>
                  <a:lnTo>
                    <a:pt x="1" y="135"/>
                  </a:lnTo>
                  <a:lnTo>
                    <a:pt x="1" y="7573"/>
                  </a:lnTo>
                  <a:lnTo>
                    <a:pt x="270" y="8022"/>
                  </a:lnTo>
                  <a:lnTo>
                    <a:pt x="2689" y="9455"/>
                  </a:lnTo>
                  <a:lnTo>
                    <a:pt x="3003" y="9276"/>
                  </a:lnTo>
                  <a:lnTo>
                    <a:pt x="3003" y="1883"/>
                  </a:lnTo>
                  <a:lnTo>
                    <a:pt x="2689" y="139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4" name="Google Shape;5754;p113"/>
            <p:cNvSpPr/>
            <p:nvPr/>
          </p:nvSpPr>
          <p:spPr>
            <a:xfrm>
              <a:off x="3955066" y="960008"/>
              <a:ext cx="309170" cy="204398"/>
            </a:xfrm>
            <a:custGeom>
              <a:avLst/>
              <a:gdLst/>
              <a:ahLst/>
              <a:cxnLst/>
              <a:rect l="l" t="t" r="r" b="b"/>
              <a:pathLst>
                <a:path w="2644" h="1748" extrusionOk="0">
                  <a:moveTo>
                    <a:pt x="224" y="0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2420" y="1748"/>
                  </a:lnTo>
                  <a:lnTo>
                    <a:pt x="2644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5" name="Google Shape;5755;p113"/>
            <p:cNvSpPr/>
            <p:nvPr/>
          </p:nvSpPr>
          <p:spPr>
            <a:xfrm>
              <a:off x="4243189" y="1174814"/>
              <a:ext cx="52503" cy="885647"/>
            </a:xfrm>
            <a:custGeom>
              <a:avLst/>
              <a:gdLst/>
              <a:ahLst/>
              <a:cxnLst/>
              <a:rect l="l" t="t" r="r" b="b"/>
              <a:pathLst>
                <a:path w="449" h="7574" extrusionOk="0">
                  <a:moveTo>
                    <a:pt x="1" y="1"/>
                  </a:moveTo>
                  <a:lnTo>
                    <a:pt x="90" y="7305"/>
                  </a:lnTo>
                  <a:lnTo>
                    <a:pt x="225" y="7573"/>
                  </a:lnTo>
                  <a:lnTo>
                    <a:pt x="449" y="7439"/>
                  </a:lnTo>
                  <a:lnTo>
                    <a:pt x="449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6" name="Google Shape;5756;p113"/>
            <p:cNvSpPr/>
            <p:nvPr/>
          </p:nvSpPr>
          <p:spPr>
            <a:xfrm>
              <a:off x="4232782" y="1122428"/>
              <a:ext cx="62910" cy="73434"/>
            </a:xfrm>
            <a:custGeom>
              <a:avLst/>
              <a:gdLst/>
              <a:ahLst/>
              <a:cxnLst/>
              <a:rect l="l" t="t" r="r" b="b"/>
              <a:pathLst>
                <a:path w="538" h="628" extrusionOk="0">
                  <a:moveTo>
                    <a:pt x="269" y="0"/>
                  </a:moveTo>
                  <a:lnTo>
                    <a:pt x="45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7" name="Google Shape;5757;p113"/>
            <p:cNvSpPr/>
            <p:nvPr/>
          </p:nvSpPr>
          <p:spPr>
            <a:xfrm>
              <a:off x="3923611" y="975677"/>
              <a:ext cx="345886" cy="1100452"/>
            </a:xfrm>
            <a:custGeom>
              <a:avLst/>
              <a:gdLst/>
              <a:ahLst/>
              <a:cxnLst/>
              <a:rect l="l" t="t" r="r" b="b"/>
              <a:pathLst>
                <a:path w="2958" h="9411" extrusionOk="0">
                  <a:moveTo>
                    <a:pt x="269" y="1"/>
                  </a:moveTo>
                  <a:lnTo>
                    <a:pt x="0" y="135"/>
                  </a:lnTo>
                  <a:lnTo>
                    <a:pt x="0" y="7529"/>
                  </a:lnTo>
                  <a:lnTo>
                    <a:pt x="269" y="8022"/>
                  </a:lnTo>
                  <a:lnTo>
                    <a:pt x="2689" y="9411"/>
                  </a:lnTo>
                  <a:lnTo>
                    <a:pt x="2958" y="9276"/>
                  </a:lnTo>
                  <a:lnTo>
                    <a:pt x="2958" y="1883"/>
                  </a:lnTo>
                  <a:lnTo>
                    <a:pt x="2689" y="13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8" name="Google Shape;5758;p113"/>
            <p:cNvSpPr/>
            <p:nvPr/>
          </p:nvSpPr>
          <p:spPr>
            <a:xfrm>
              <a:off x="4321768" y="1169552"/>
              <a:ext cx="314548" cy="209777"/>
            </a:xfrm>
            <a:custGeom>
              <a:avLst/>
              <a:gdLst/>
              <a:ahLst/>
              <a:cxnLst/>
              <a:rect l="l" t="t" r="r" b="b"/>
              <a:pathLst>
                <a:path w="2690" h="1794" extrusionOk="0">
                  <a:moveTo>
                    <a:pt x="225" y="1"/>
                  </a:moveTo>
                  <a:lnTo>
                    <a:pt x="1" y="135"/>
                  </a:lnTo>
                  <a:lnTo>
                    <a:pt x="46" y="359"/>
                  </a:lnTo>
                  <a:lnTo>
                    <a:pt x="2421" y="1793"/>
                  </a:lnTo>
                  <a:lnTo>
                    <a:pt x="2689" y="143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9" name="Google Shape;5759;p113"/>
            <p:cNvSpPr/>
            <p:nvPr/>
          </p:nvSpPr>
          <p:spPr>
            <a:xfrm>
              <a:off x="4610007" y="1384357"/>
              <a:ext cx="57765" cy="890909"/>
            </a:xfrm>
            <a:custGeom>
              <a:avLst/>
              <a:gdLst/>
              <a:ahLst/>
              <a:cxnLst/>
              <a:rect l="l" t="t" r="r" b="b"/>
              <a:pathLst>
                <a:path w="494" h="7619" extrusionOk="0">
                  <a:moveTo>
                    <a:pt x="0" y="1"/>
                  </a:moveTo>
                  <a:lnTo>
                    <a:pt x="90" y="7350"/>
                  </a:lnTo>
                  <a:lnTo>
                    <a:pt x="269" y="7619"/>
                  </a:lnTo>
                  <a:lnTo>
                    <a:pt x="493" y="7484"/>
                  </a:lnTo>
                  <a:lnTo>
                    <a:pt x="493" y="91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0" name="Google Shape;5760;p113"/>
            <p:cNvSpPr/>
            <p:nvPr/>
          </p:nvSpPr>
          <p:spPr>
            <a:xfrm>
              <a:off x="4604745" y="1337233"/>
              <a:ext cx="63027" cy="68289"/>
            </a:xfrm>
            <a:custGeom>
              <a:avLst/>
              <a:gdLst/>
              <a:ahLst/>
              <a:cxnLst/>
              <a:rect l="l" t="t" r="r" b="b"/>
              <a:pathLst>
                <a:path w="539" h="584" extrusionOk="0">
                  <a:moveTo>
                    <a:pt x="269" y="1"/>
                  </a:moveTo>
                  <a:lnTo>
                    <a:pt x="45" y="135"/>
                  </a:lnTo>
                  <a:lnTo>
                    <a:pt x="1" y="494"/>
                  </a:lnTo>
                  <a:lnTo>
                    <a:pt x="314" y="583"/>
                  </a:lnTo>
                  <a:lnTo>
                    <a:pt x="538" y="49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1" name="Google Shape;5761;p113"/>
            <p:cNvSpPr/>
            <p:nvPr/>
          </p:nvSpPr>
          <p:spPr>
            <a:xfrm>
              <a:off x="4290429" y="1185338"/>
              <a:ext cx="351148" cy="1105597"/>
            </a:xfrm>
            <a:custGeom>
              <a:avLst/>
              <a:gdLst/>
              <a:ahLst/>
              <a:cxnLst/>
              <a:rect l="l" t="t" r="r" b="b"/>
              <a:pathLst>
                <a:path w="3003" h="9455" extrusionOk="0">
                  <a:moveTo>
                    <a:pt x="269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269" y="8066"/>
                  </a:lnTo>
                  <a:lnTo>
                    <a:pt x="2733" y="9455"/>
                  </a:lnTo>
                  <a:lnTo>
                    <a:pt x="3002" y="9321"/>
                  </a:lnTo>
                  <a:lnTo>
                    <a:pt x="3002" y="1882"/>
                  </a:lnTo>
                  <a:lnTo>
                    <a:pt x="2733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2" name="Google Shape;5762;p113"/>
            <p:cNvSpPr/>
            <p:nvPr/>
          </p:nvSpPr>
          <p:spPr>
            <a:xfrm>
              <a:off x="4693848" y="1384357"/>
              <a:ext cx="309286" cy="209777"/>
            </a:xfrm>
            <a:custGeom>
              <a:avLst/>
              <a:gdLst/>
              <a:ahLst/>
              <a:cxnLst/>
              <a:rect l="l" t="t" r="r" b="b"/>
              <a:pathLst>
                <a:path w="2645" h="1794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15"/>
                  </a:lnTo>
                  <a:lnTo>
                    <a:pt x="2420" y="1793"/>
                  </a:lnTo>
                  <a:lnTo>
                    <a:pt x="2644" y="14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3" name="Google Shape;5763;p113"/>
            <p:cNvSpPr/>
            <p:nvPr/>
          </p:nvSpPr>
          <p:spPr>
            <a:xfrm>
              <a:off x="4981971" y="1599279"/>
              <a:ext cx="57765" cy="885530"/>
            </a:xfrm>
            <a:custGeom>
              <a:avLst/>
              <a:gdLst/>
              <a:ahLst/>
              <a:cxnLst/>
              <a:rect l="l" t="t" r="r" b="b"/>
              <a:pathLst>
                <a:path w="494" h="7573" extrusionOk="0">
                  <a:moveTo>
                    <a:pt x="1" y="0"/>
                  </a:moveTo>
                  <a:lnTo>
                    <a:pt x="91" y="7304"/>
                  </a:lnTo>
                  <a:lnTo>
                    <a:pt x="270" y="7573"/>
                  </a:lnTo>
                  <a:lnTo>
                    <a:pt x="494" y="7483"/>
                  </a:lnTo>
                  <a:lnTo>
                    <a:pt x="494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4" name="Google Shape;5764;p113"/>
            <p:cNvSpPr/>
            <p:nvPr/>
          </p:nvSpPr>
          <p:spPr>
            <a:xfrm>
              <a:off x="4976826" y="1552039"/>
              <a:ext cx="62910" cy="68289"/>
            </a:xfrm>
            <a:custGeom>
              <a:avLst/>
              <a:gdLst/>
              <a:ahLst/>
              <a:cxnLst/>
              <a:rect l="l" t="t" r="r" b="b"/>
              <a:pathLst>
                <a:path w="538" h="584" extrusionOk="0">
                  <a:moveTo>
                    <a:pt x="224" y="1"/>
                  </a:moveTo>
                  <a:lnTo>
                    <a:pt x="0" y="135"/>
                  </a:lnTo>
                  <a:lnTo>
                    <a:pt x="0" y="494"/>
                  </a:lnTo>
                  <a:lnTo>
                    <a:pt x="314" y="583"/>
                  </a:lnTo>
                  <a:lnTo>
                    <a:pt x="538" y="44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5" name="Google Shape;5765;p113"/>
            <p:cNvSpPr/>
            <p:nvPr/>
          </p:nvSpPr>
          <p:spPr>
            <a:xfrm>
              <a:off x="4662393" y="1400143"/>
              <a:ext cx="351148" cy="1105714"/>
            </a:xfrm>
            <a:custGeom>
              <a:avLst/>
              <a:gdLst/>
              <a:ahLst/>
              <a:cxnLst/>
              <a:rect l="l" t="t" r="r" b="b"/>
              <a:pathLst>
                <a:path w="3003" h="9456" extrusionOk="0">
                  <a:moveTo>
                    <a:pt x="269" y="0"/>
                  </a:moveTo>
                  <a:lnTo>
                    <a:pt x="1" y="180"/>
                  </a:lnTo>
                  <a:lnTo>
                    <a:pt x="1" y="7573"/>
                  </a:lnTo>
                  <a:lnTo>
                    <a:pt x="269" y="8066"/>
                  </a:lnTo>
                  <a:lnTo>
                    <a:pt x="2689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689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6" name="Google Shape;5766;p113"/>
            <p:cNvSpPr/>
            <p:nvPr/>
          </p:nvSpPr>
          <p:spPr>
            <a:xfrm>
              <a:off x="5013426" y="1719720"/>
              <a:ext cx="298763" cy="618456"/>
            </a:xfrm>
            <a:custGeom>
              <a:avLst/>
              <a:gdLst/>
              <a:ahLst/>
              <a:cxnLst/>
              <a:rect l="l" t="t" r="r" b="b"/>
              <a:pathLst>
                <a:path w="2555" h="5289" extrusionOk="0">
                  <a:moveTo>
                    <a:pt x="225" y="1"/>
                  </a:moveTo>
                  <a:lnTo>
                    <a:pt x="1" y="135"/>
                  </a:lnTo>
                  <a:lnTo>
                    <a:pt x="135" y="583"/>
                  </a:lnTo>
                  <a:lnTo>
                    <a:pt x="1345" y="2152"/>
                  </a:lnTo>
                  <a:lnTo>
                    <a:pt x="1390" y="4840"/>
                  </a:lnTo>
                  <a:lnTo>
                    <a:pt x="225" y="5064"/>
                  </a:lnTo>
                  <a:lnTo>
                    <a:pt x="1" y="5199"/>
                  </a:lnTo>
                  <a:lnTo>
                    <a:pt x="1076" y="5154"/>
                  </a:lnTo>
                  <a:lnTo>
                    <a:pt x="1524" y="5288"/>
                  </a:lnTo>
                  <a:lnTo>
                    <a:pt x="1748" y="5199"/>
                  </a:lnTo>
                  <a:lnTo>
                    <a:pt x="1748" y="3899"/>
                  </a:lnTo>
                  <a:lnTo>
                    <a:pt x="2331" y="4437"/>
                  </a:lnTo>
                  <a:lnTo>
                    <a:pt x="2555" y="4302"/>
                  </a:lnTo>
                  <a:lnTo>
                    <a:pt x="2555" y="3899"/>
                  </a:lnTo>
                  <a:lnTo>
                    <a:pt x="1748" y="3406"/>
                  </a:lnTo>
                  <a:lnTo>
                    <a:pt x="1748" y="2062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7" name="Google Shape;5767;p113"/>
            <p:cNvSpPr/>
            <p:nvPr/>
          </p:nvSpPr>
          <p:spPr>
            <a:xfrm>
              <a:off x="5013426" y="1735506"/>
              <a:ext cx="272570" cy="634125"/>
            </a:xfrm>
            <a:custGeom>
              <a:avLst/>
              <a:gdLst/>
              <a:ahLst/>
              <a:cxnLst/>
              <a:rect l="l" t="t" r="r" b="b"/>
              <a:pathLst>
                <a:path w="2331" h="5423" extrusionOk="0">
                  <a:moveTo>
                    <a:pt x="1" y="0"/>
                  </a:moveTo>
                  <a:lnTo>
                    <a:pt x="1" y="403"/>
                  </a:lnTo>
                  <a:lnTo>
                    <a:pt x="1166" y="1972"/>
                  </a:lnTo>
                  <a:lnTo>
                    <a:pt x="1166" y="4840"/>
                  </a:lnTo>
                  <a:lnTo>
                    <a:pt x="1" y="5064"/>
                  </a:lnTo>
                  <a:lnTo>
                    <a:pt x="1" y="5422"/>
                  </a:lnTo>
                  <a:lnTo>
                    <a:pt x="1524" y="5153"/>
                  </a:lnTo>
                  <a:lnTo>
                    <a:pt x="1524" y="3809"/>
                  </a:lnTo>
                  <a:lnTo>
                    <a:pt x="2331" y="4302"/>
                  </a:lnTo>
                  <a:lnTo>
                    <a:pt x="2331" y="3899"/>
                  </a:lnTo>
                  <a:lnTo>
                    <a:pt x="1524" y="3406"/>
                  </a:lnTo>
                  <a:lnTo>
                    <a:pt x="1524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8" name="Google Shape;5768;p113"/>
            <p:cNvSpPr/>
            <p:nvPr/>
          </p:nvSpPr>
          <p:spPr>
            <a:xfrm>
              <a:off x="5453562" y="2138924"/>
              <a:ext cx="1100452" cy="932771"/>
            </a:xfrm>
            <a:custGeom>
              <a:avLst/>
              <a:gdLst/>
              <a:ahLst/>
              <a:cxnLst/>
              <a:rect l="l" t="t" r="r" b="b"/>
              <a:pathLst>
                <a:path w="9411" h="7977" extrusionOk="0">
                  <a:moveTo>
                    <a:pt x="9411" y="1"/>
                  </a:moveTo>
                  <a:lnTo>
                    <a:pt x="1" y="4392"/>
                  </a:lnTo>
                  <a:lnTo>
                    <a:pt x="90" y="7304"/>
                  </a:lnTo>
                  <a:lnTo>
                    <a:pt x="807" y="7977"/>
                  </a:lnTo>
                  <a:lnTo>
                    <a:pt x="9411" y="3003"/>
                  </a:lnTo>
                  <a:lnTo>
                    <a:pt x="94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9" name="Google Shape;5769;p113"/>
            <p:cNvSpPr/>
            <p:nvPr/>
          </p:nvSpPr>
          <p:spPr>
            <a:xfrm>
              <a:off x="5254425" y="1766961"/>
              <a:ext cx="1299588" cy="953701"/>
            </a:xfrm>
            <a:custGeom>
              <a:avLst/>
              <a:gdLst/>
              <a:ahLst/>
              <a:cxnLst/>
              <a:rect l="l" t="t" r="r" b="b"/>
              <a:pathLst>
                <a:path w="11114" h="8156" extrusionOk="0">
                  <a:moveTo>
                    <a:pt x="9277" y="0"/>
                  </a:moveTo>
                  <a:lnTo>
                    <a:pt x="1121" y="4033"/>
                  </a:lnTo>
                  <a:lnTo>
                    <a:pt x="1" y="4974"/>
                  </a:lnTo>
                  <a:lnTo>
                    <a:pt x="2510" y="8155"/>
                  </a:lnTo>
                  <a:lnTo>
                    <a:pt x="11114" y="3182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0" name="Google Shape;5770;p113"/>
            <p:cNvSpPr/>
            <p:nvPr/>
          </p:nvSpPr>
          <p:spPr>
            <a:xfrm>
              <a:off x="5474493" y="2212241"/>
              <a:ext cx="319810" cy="246377"/>
            </a:xfrm>
            <a:custGeom>
              <a:avLst/>
              <a:gdLst/>
              <a:ahLst/>
              <a:cxnLst/>
              <a:rect l="l" t="t" r="r" b="b"/>
              <a:pathLst>
                <a:path w="2735" h="2107" extrusionOk="0">
                  <a:moveTo>
                    <a:pt x="2241" y="1"/>
                  </a:moveTo>
                  <a:lnTo>
                    <a:pt x="1" y="1300"/>
                  </a:lnTo>
                  <a:lnTo>
                    <a:pt x="494" y="2107"/>
                  </a:lnTo>
                  <a:lnTo>
                    <a:pt x="2734" y="852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1" name="Google Shape;5771;p113"/>
            <p:cNvSpPr/>
            <p:nvPr/>
          </p:nvSpPr>
          <p:spPr>
            <a:xfrm>
              <a:off x="5568858" y="2427163"/>
              <a:ext cx="193991" cy="152012"/>
            </a:xfrm>
            <a:custGeom>
              <a:avLst/>
              <a:gdLst/>
              <a:ahLst/>
              <a:cxnLst/>
              <a:rect l="l" t="t" r="r" b="b"/>
              <a:pathLst>
                <a:path w="1659" h="1300" extrusionOk="0">
                  <a:moveTo>
                    <a:pt x="1345" y="0"/>
                  </a:moveTo>
                  <a:lnTo>
                    <a:pt x="1" y="807"/>
                  </a:lnTo>
                  <a:lnTo>
                    <a:pt x="269" y="1299"/>
                  </a:lnTo>
                  <a:lnTo>
                    <a:pt x="1658" y="493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2" name="Google Shape;5772;p113"/>
            <p:cNvSpPr/>
            <p:nvPr/>
          </p:nvSpPr>
          <p:spPr>
            <a:xfrm>
              <a:off x="5029212" y="1594017"/>
              <a:ext cx="1309995" cy="754565"/>
            </a:xfrm>
            <a:custGeom>
              <a:avLst/>
              <a:gdLst/>
              <a:ahLst/>
              <a:cxnLst/>
              <a:rect l="l" t="t" r="r" b="b"/>
              <a:pathLst>
                <a:path w="11203" h="6453" extrusionOk="0">
                  <a:moveTo>
                    <a:pt x="8604" y="0"/>
                  </a:moveTo>
                  <a:lnTo>
                    <a:pt x="0" y="4974"/>
                  </a:lnTo>
                  <a:lnTo>
                    <a:pt x="403" y="6408"/>
                  </a:lnTo>
                  <a:lnTo>
                    <a:pt x="2599" y="6453"/>
                  </a:lnTo>
                  <a:lnTo>
                    <a:pt x="11203" y="1479"/>
                  </a:lnTo>
                  <a:lnTo>
                    <a:pt x="86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3" name="Google Shape;5773;p113"/>
            <p:cNvSpPr/>
            <p:nvPr/>
          </p:nvSpPr>
          <p:spPr>
            <a:xfrm>
              <a:off x="4814289" y="2175641"/>
              <a:ext cx="733751" cy="1021873"/>
            </a:xfrm>
            <a:custGeom>
              <a:avLst/>
              <a:gdLst/>
              <a:ahLst/>
              <a:cxnLst/>
              <a:rect l="l" t="t" r="r" b="b"/>
              <a:pathLst>
                <a:path w="6275" h="8739" extrusionOk="0">
                  <a:moveTo>
                    <a:pt x="1838" y="0"/>
                  </a:moveTo>
                  <a:lnTo>
                    <a:pt x="1" y="1031"/>
                  </a:lnTo>
                  <a:lnTo>
                    <a:pt x="1" y="4033"/>
                  </a:lnTo>
                  <a:lnTo>
                    <a:pt x="1838" y="7214"/>
                  </a:lnTo>
                  <a:lnTo>
                    <a:pt x="4437" y="8738"/>
                  </a:lnTo>
                  <a:lnTo>
                    <a:pt x="6274" y="7663"/>
                  </a:lnTo>
                  <a:lnTo>
                    <a:pt x="6274" y="4660"/>
                  </a:lnTo>
                  <a:lnTo>
                    <a:pt x="4437" y="14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4" name="Google Shape;5774;p113"/>
            <p:cNvSpPr/>
            <p:nvPr/>
          </p:nvSpPr>
          <p:spPr>
            <a:xfrm>
              <a:off x="6019517" y="2463763"/>
              <a:ext cx="304025" cy="649911"/>
            </a:xfrm>
            <a:custGeom>
              <a:avLst/>
              <a:gdLst/>
              <a:ahLst/>
              <a:cxnLst/>
              <a:rect l="l" t="t" r="r" b="b"/>
              <a:pathLst>
                <a:path w="2600" h="5558" extrusionOk="0">
                  <a:moveTo>
                    <a:pt x="2599" y="1"/>
                  </a:moveTo>
                  <a:lnTo>
                    <a:pt x="1076" y="270"/>
                  </a:lnTo>
                  <a:lnTo>
                    <a:pt x="852" y="404"/>
                  </a:lnTo>
                  <a:lnTo>
                    <a:pt x="1076" y="628"/>
                  </a:lnTo>
                  <a:lnTo>
                    <a:pt x="1076" y="1659"/>
                  </a:lnTo>
                  <a:lnTo>
                    <a:pt x="224" y="1166"/>
                  </a:lnTo>
                  <a:lnTo>
                    <a:pt x="0" y="1300"/>
                  </a:lnTo>
                  <a:lnTo>
                    <a:pt x="224" y="1659"/>
                  </a:lnTo>
                  <a:lnTo>
                    <a:pt x="1076" y="2152"/>
                  </a:lnTo>
                  <a:lnTo>
                    <a:pt x="1076" y="3630"/>
                  </a:lnTo>
                  <a:lnTo>
                    <a:pt x="2151" y="5064"/>
                  </a:lnTo>
                  <a:lnTo>
                    <a:pt x="2375" y="5557"/>
                  </a:lnTo>
                  <a:lnTo>
                    <a:pt x="2599" y="5423"/>
                  </a:lnTo>
                  <a:lnTo>
                    <a:pt x="2599" y="5019"/>
                  </a:lnTo>
                  <a:lnTo>
                    <a:pt x="1389" y="3451"/>
                  </a:lnTo>
                  <a:lnTo>
                    <a:pt x="1389" y="583"/>
                  </a:lnTo>
                  <a:lnTo>
                    <a:pt x="2599" y="404"/>
                  </a:lnTo>
                  <a:lnTo>
                    <a:pt x="25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5" name="Google Shape;5775;p113"/>
            <p:cNvSpPr/>
            <p:nvPr/>
          </p:nvSpPr>
          <p:spPr>
            <a:xfrm>
              <a:off x="6019517" y="2479549"/>
              <a:ext cx="277832" cy="634125"/>
            </a:xfrm>
            <a:custGeom>
              <a:avLst/>
              <a:gdLst/>
              <a:ahLst/>
              <a:cxnLst/>
              <a:rect l="l" t="t" r="r" b="b"/>
              <a:pathLst>
                <a:path w="2376" h="5423" extrusionOk="0">
                  <a:moveTo>
                    <a:pt x="2375" y="0"/>
                  </a:moveTo>
                  <a:lnTo>
                    <a:pt x="852" y="269"/>
                  </a:lnTo>
                  <a:lnTo>
                    <a:pt x="852" y="1658"/>
                  </a:lnTo>
                  <a:lnTo>
                    <a:pt x="0" y="1165"/>
                  </a:lnTo>
                  <a:lnTo>
                    <a:pt x="0" y="1524"/>
                  </a:lnTo>
                  <a:lnTo>
                    <a:pt x="852" y="2017"/>
                  </a:lnTo>
                  <a:lnTo>
                    <a:pt x="852" y="3406"/>
                  </a:lnTo>
                  <a:lnTo>
                    <a:pt x="2375" y="5422"/>
                  </a:lnTo>
                  <a:lnTo>
                    <a:pt x="2375" y="5019"/>
                  </a:lnTo>
                  <a:lnTo>
                    <a:pt x="1165" y="3450"/>
                  </a:lnTo>
                  <a:lnTo>
                    <a:pt x="1165" y="583"/>
                  </a:lnTo>
                  <a:lnTo>
                    <a:pt x="2375" y="359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6" name="Google Shape;5776;p113"/>
            <p:cNvSpPr/>
            <p:nvPr/>
          </p:nvSpPr>
          <p:spPr>
            <a:xfrm>
              <a:off x="6328571" y="2327536"/>
              <a:ext cx="309286" cy="209777"/>
            </a:xfrm>
            <a:custGeom>
              <a:avLst/>
              <a:gdLst/>
              <a:ahLst/>
              <a:cxnLst/>
              <a:rect l="l" t="t" r="r" b="b"/>
              <a:pathLst>
                <a:path w="2645" h="1794" extrusionOk="0">
                  <a:moveTo>
                    <a:pt x="225" y="1"/>
                  </a:moveTo>
                  <a:lnTo>
                    <a:pt x="1" y="135"/>
                  </a:lnTo>
                  <a:lnTo>
                    <a:pt x="1" y="314"/>
                  </a:lnTo>
                  <a:lnTo>
                    <a:pt x="2421" y="1793"/>
                  </a:lnTo>
                  <a:lnTo>
                    <a:pt x="2645" y="143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7" name="Google Shape;5777;p113"/>
            <p:cNvSpPr/>
            <p:nvPr/>
          </p:nvSpPr>
          <p:spPr>
            <a:xfrm>
              <a:off x="6616811" y="2542342"/>
              <a:ext cx="57765" cy="890909"/>
            </a:xfrm>
            <a:custGeom>
              <a:avLst/>
              <a:gdLst/>
              <a:ahLst/>
              <a:cxnLst/>
              <a:rect l="l" t="t" r="r" b="b"/>
              <a:pathLst>
                <a:path w="494" h="7619" extrusionOk="0">
                  <a:moveTo>
                    <a:pt x="0" y="1"/>
                  </a:moveTo>
                  <a:lnTo>
                    <a:pt x="90" y="7305"/>
                  </a:lnTo>
                  <a:lnTo>
                    <a:pt x="269" y="7618"/>
                  </a:lnTo>
                  <a:lnTo>
                    <a:pt x="493" y="7484"/>
                  </a:lnTo>
                  <a:lnTo>
                    <a:pt x="493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8" name="Google Shape;5778;p113"/>
            <p:cNvSpPr/>
            <p:nvPr/>
          </p:nvSpPr>
          <p:spPr>
            <a:xfrm>
              <a:off x="6611549" y="2495218"/>
              <a:ext cx="63027" cy="68289"/>
            </a:xfrm>
            <a:custGeom>
              <a:avLst/>
              <a:gdLst/>
              <a:ahLst/>
              <a:cxnLst/>
              <a:rect l="l" t="t" r="r" b="b"/>
              <a:pathLst>
                <a:path w="539" h="584" extrusionOk="0">
                  <a:moveTo>
                    <a:pt x="225" y="1"/>
                  </a:moveTo>
                  <a:lnTo>
                    <a:pt x="1" y="135"/>
                  </a:lnTo>
                  <a:lnTo>
                    <a:pt x="1" y="493"/>
                  </a:lnTo>
                  <a:lnTo>
                    <a:pt x="314" y="583"/>
                  </a:lnTo>
                  <a:lnTo>
                    <a:pt x="538" y="44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9" name="Google Shape;5779;p113"/>
            <p:cNvSpPr/>
            <p:nvPr/>
          </p:nvSpPr>
          <p:spPr>
            <a:xfrm>
              <a:off x="6297233" y="2343322"/>
              <a:ext cx="351148" cy="1105597"/>
            </a:xfrm>
            <a:custGeom>
              <a:avLst/>
              <a:gdLst/>
              <a:ahLst/>
              <a:cxnLst/>
              <a:rect l="l" t="t" r="r" b="b"/>
              <a:pathLst>
                <a:path w="3003" h="9455" extrusionOk="0">
                  <a:moveTo>
                    <a:pt x="269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269" y="8066"/>
                  </a:lnTo>
                  <a:lnTo>
                    <a:pt x="2689" y="9455"/>
                  </a:lnTo>
                  <a:lnTo>
                    <a:pt x="3002" y="9320"/>
                  </a:lnTo>
                  <a:lnTo>
                    <a:pt x="3002" y="1882"/>
                  </a:lnTo>
                  <a:lnTo>
                    <a:pt x="2689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0" name="Google Shape;5780;p113"/>
            <p:cNvSpPr/>
            <p:nvPr/>
          </p:nvSpPr>
          <p:spPr>
            <a:xfrm>
              <a:off x="6700652" y="2542342"/>
              <a:ext cx="309286" cy="209777"/>
            </a:xfrm>
            <a:custGeom>
              <a:avLst/>
              <a:gdLst/>
              <a:ahLst/>
              <a:cxnLst/>
              <a:rect l="l" t="t" r="r" b="b"/>
              <a:pathLst>
                <a:path w="2645" h="1794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2420" y="1793"/>
                  </a:lnTo>
                  <a:lnTo>
                    <a:pt x="2644" y="139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1" name="Google Shape;5781;p113"/>
            <p:cNvSpPr/>
            <p:nvPr/>
          </p:nvSpPr>
          <p:spPr>
            <a:xfrm>
              <a:off x="6983630" y="2757264"/>
              <a:ext cx="57765" cy="885530"/>
            </a:xfrm>
            <a:custGeom>
              <a:avLst/>
              <a:gdLst/>
              <a:ahLst/>
              <a:cxnLst/>
              <a:rect l="l" t="t" r="r" b="b"/>
              <a:pathLst>
                <a:path w="494" h="7573" extrusionOk="0">
                  <a:moveTo>
                    <a:pt x="0" y="0"/>
                  </a:moveTo>
                  <a:lnTo>
                    <a:pt x="135" y="7304"/>
                  </a:lnTo>
                  <a:lnTo>
                    <a:pt x="269" y="7573"/>
                  </a:lnTo>
                  <a:lnTo>
                    <a:pt x="493" y="7438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2" name="Google Shape;5782;p113"/>
            <p:cNvSpPr/>
            <p:nvPr/>
          </p:nvSpPr>
          <p:spPr>
            <a:xfrm>
              <a:off x="6978368" y="2704761"/>
              <a:ext cx="63027" cy="73551"/>
            </a:xfrm>
            <a:custGeom>
              <a:avLst/>
              <a:gdLst/>
              <a:ahLst/>
              <a:cxnLst/>
              <a:rect l="l" t="t" r="r" b="b"/>
              <a:pathLst>
                <a:path w="539" h="629" extrusionOk="0">
                  <a:moveTo>
                    <a:pt x="269" y="1"/>
                  </a:moveTo>
                  <a:lnTo>
                    <a:pt x="45" y="135"/>
                  </a:lnTo>
                  <a:lnTo>
                    <a:pt x="0" y="539"/>
                  </a:lnTo>
                  <a:lnTo>
                    <a:pt x="314" y="628"/>
                  </a:lnTo>
                  <a:lnTo>
                    <a:pt x="538" y="49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3" name="Google Shape;5783;p113"/>
            <p:cNvSpPr/>
            <p:nvPr/>
          </p:nvSpPr>
          <p:spPr>
            <a:xfrm>
              <a:off x="6663935" y="2558128"/>
              <a:ext cx="351148" cy="1105714"/>
            </a:xfrm>
            <a:custGeom>
              <a:avLst/>
              <a:gdLst/>
              <a:ahLst/>
              <a:cxnLst/>
              <a:rect l="l" t="t" r="r" b="b"/>
              <a:pathLst>
                <a:path w="3003" h="9456" extrusionOk="0">
                  <a:moveTo>
                    <a:pt x="314" y="0"/>
                  </a:moveTo>
                  <a:lnTo>
                    <a:pt x="1" y="179"/>
                  </a:lnTo>
                  <a:lnTo>
                    <a:pt x="1" y="7573"/>
                  </a:lnTo>
                  <a:lnTo>
                    <a:pt x="314" y="8066"/>
                  </a:lnTo>
                  <a:lnTo>
                    <a:pt x="2734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734" y="1389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4" name="Google Shape;5784;p113"/>
            <p:cNvSpPr/>
            <p:nvPr/>
          </p:nvSpPr>
          <p:spPr>
            <a:xfrm>
              <a:off x="7067471" y="2757264"/>
              <a:ext cx="314431" cy="204398"/>
            </a:xfrm>
            <a:custGeom>
              <a:avLst/>
              <a:gdLst/>
              <a:ahLst/>
              <a:cxnLst/>
              <a:rect l="l" t="t" r="r" b="b"/>
              <a:pathLst>
                <a:path w="2689" h="1748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314"/>
                  </a:lnTo>
                  <a:lnTo>
                    <a:pt x="2420" y="1748"/>
                  </a:lnTo>
                  <a:lnTo>
                    <a:pt x="2689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5" name="Google Shape;5785;p113"/>
            <p:cNvSpPr/>
            <p:nvPr/>
          </p:nvSpPr>
          <p:spPr>
            <a:xfrm>
              <a:off x="7355594" y="2972069"/>
              <a:ext cx="57765" cy="885530"/>
            </a:xfrm>
            <a:custGeom>
              <a:avLst/>
              <a:gdLst/>
              <a:ahLst/>
              <a:cxnLst/>
              <a:rect l="l" t="t" r="r" b="b"/>
              <a:pathLst>
                <a:path w="494" h="7573" extrusionOk="0">
                  <a:moveTo>
                    <a:pt x="1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6" name="Google Shape;5786;p113"/>
            <p:cNvSpPr/>
            <p:nvPr/>
          </p:nvSpPr>
          <p:spPr>
            <a:xfrm>
              <a:off x="7350332" y="2919684"/>
              <a:ext cx="63027" cy="73434"/>
            </a:xfrm>
            <a:custGeom>
              <a:avLst/>
              <a:gdLst/>
              <a:ahLst/>
              <a:cxnLst/>
              <a:rect l="l" t="t" r="r" b="b"/>
              <a:pathLst>
                <a:path w="539" h="628" extrusionOk="0">
                  <a:moveTo>
                    <a:pt x="270" y="0"/>
                  </a:moveTo>
                  <a:lnTo>
                    <a:pt x="46" y="135"/>
                  </a:lnTo>
                  <a:lnTo>
                    <a:pt x="1" y="493"/>
                  </a:lnTo>
                  <a:lnTo>
                    <a:pt x="314" y="627"/>
                  </a:lnTo>
                  <a:lnTo>
                    <a:pt x="538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7" name="Google Shape;5787;p113"/>
            <p:cNvSpPr/>
            <p:nvPr/>
          </p:nvSpPr>
          <p:spPr>
            <a:xfrm>
              <a:off x="7036016" y="2772933"/>
              <a:ext cx="351148" cy="1105714"/>
            </a:xfrm>
            <a:custGeom>
              <a:avLst/>
              <a:gdLst/>
              <a:ahLst/>
              <a:cxnLst/>
              <a:rect l="l" t="t" r="r" b="b"/>
              <a:pathLst>
                <a:path w="3003" h="9456" extrusionOk="0">
                  <a:moveTo>
                    <a:pt x="269" y="0"/>
                  </a:moveTo>
                  <a:lnTo>
                    <a:pt x="0" y="135"/>
                  </a:lnTo>
                  <a:lnTo>
                    <a:pt x="0" y="7573"/>
                  </a:lnTo>
                  <a:lnTo>
                    <a:pt x="269" y="8021"/>
                  </a:lnTo>
                  <a:lnTo>
                    <a:pt x="2734" y="9455"/>
                  </a:lnTo>
                  <a:lnTo>
                    <a:pt x="3002" y="9276"/>
                  </a:lnTo>
                  <a:lnTo>
                    <a:pt x="3002" y="1882"/>
                  </a:lnTo>
                  <a:lnTo>
                    <a:pt x="2734" y="13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8" name="Google Shape;5788;p113"/>
            <p:cNvSpPr/>
            <p:nvPr/>
          </p:nvSpPr>
          <p:spPr>
            <a:xfrm>
              <a:off x="7439435" y="2972069"/>
              <a:ext cx="309286" cy="204398"/>
            </a:xfrm>
            <a:custGeom>
              <a:avLst/>
              <a:gdLst/>
              <a:ahLst/>
              <a:cxnLst/>
              <a:rect l="l" t="t" r="r" b="b"/>
              <a:pathLst>
                <a:path w="2645" h="1748" extrusionOk="0">
                  <a:moveTo>
                    <a:pt x="225" y="0"/>
                  </a:moveTo>
                  <a:lnTo>
                    <a:pt x="1" y="90"/>
                  </a:lnTo>
                  <a:lnTo>
                    <a:pt x="1" y="314"/>
                  </a:lnTo>
                  <a:lnTo>
                    <a:pt x="2420" y="1748"/>
                  </a:lnTo>
                  <a:lnTo>
                    <a:pt x="2644" y="1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9" name="Google Shape;5789;p113"/>
            <p:cNvSpPr/>
            <p:nvPr/>
          </p:nvSpPr>
          <p:spPr>
            <a:xfrm>
              <a:off x="7727674" y="3186875"/>
              <a:ext cx="57648" cy="885647"/>
            </a:xfrm>
            <a:custGeom>
              <a:avLst/>
              <a:gdLst/>
              <a:ahLst/>
              <a:cxnLst/>
              <a:rect l="l" t="t" r="r" b="b"/>
              <a:pathLst>
                <a:path w="493" h="7574" extrusionOk="0">
                  <a:moveTo>
                    <a:pt x="0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0" name="Google Shape;5790;p113"/>
            <p:cNvSpPr/>
            <p:nvPr/>
          </p:nvSpPr>
          <p:spPr>
            <a:xfrm>
              <a:off x="7722412" y="3134489"/>
              <a:ext cx="62910" cy="73434"/>
            </a:xfrm>
            <a:custGeom>
              <a:avLst/>
              <a:gdLst/>
              <a:ahLst/>
              <a:cxnLst/>
              <a:rect l="l" t="t" r="r" b="b"/>
              <a:pathLst>
                <a:path w="538" h="628" extrusionOk="0">
                  <a:moveTo>
                    <a:pt x="224" y="0"/>
                  </a:moveTo>
                  <a:lnTo>
                    <a:pt x="0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1" name="Google Shape;5791;p113"/>
            <p:cNvSpPr/>
            <p:nvPr/>
          </p:nvSpPr>
          <p:spPr>
            <a:xfrm>
              <a:off x="7407980" y="2982476"/>
              <a:ext cx="351148" cy="1110976"/>
            </a:xfrm>
            <a:custGeom>
              <a:avLst/>
              <a:gdLst/>
              <a:ahLst/>
              <a:cxnLst/>
              <a:rect l="l" t="t" r="r" b="b"/>
              <a:pathLst>
                <a:path w="3003" h="9501" extrusionOk="0">
                  <a:moveTo>
                    <a:pt x="270" y="1"/>
                  </a:moveTo>
                  <a:lnTo>
                    <a:pt x="1" y="180"/>
                  </a:lnTo>
                  <a:lnTo>
                    <a:pt x="1" y="7574"/>
                  </a:lnTo>
                  <a:lnTo>
                    <a:pt x="270" y="8067"/>
                  </a:lnTo>
                  <a:lnTo>
                    <a:pt x="2689" y="9500"/>
                  </a:lnTo>
                  <a:lnTo>
                    <a:pt x="3003" y="9321"/>
                  </a:lnTo>
                  <a:lnTo>
                    <a:pt x="3003" y="1928"/>
                  </a:lnTo>
                  <a:lnTo>
                    <a:pt x="2689" y="14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2" name="Google Shape;5792;p113"/>
            <p:cNvSpPr/>
            <p:nvPr/>
          </p:nvSpPr>
          <p:spPr>
            <a:xfrm>
              <a:off x="7811515" y="3181613"/>
              <a:ext cx="309170" cy="209660"/>
            </a:xfrm>
            <a:custGeom>
              <a:avLst/>
              <a:gdLst/>
              <a:ahLst/>
              <a:cxnLst/>
              <a:rect l="l" t="t" r="r" b="b"/>
              <a:pathLst>
                <a:path w="2644" h="1793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2420" y="1793"/>
                  </a:lnTo>
                  <a:lnTo>
                    <a:pt x="2644" y="143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3" name="Google Shape;5793;p113"/>
            <p:cNvSpPr/>
            <p:nvPr/>
          </p:nvSpPr>
          <p:spPr>
            <a:xfrm>
              <a:off x="8094376" y="3396418"/>
              <a:ext cx="57765" cy="890909"/>
            </a:xfrm>
            <a:custGeom>
              <a:avLst/>
              <a:gdLst/>
              <a:ahLst/>
              <a:cxnLst/>
              <a:rect l="l" t="t" r="r" b="b"/>
              <a:pathLst>
                <a:path w="494" h="7619" extrusionOk="0">
                  <a:moveTo>
                    <a:pt x="1" y="1"/>
                  </a:moveTo>
                  <a:lnTo>
                    <a:pt x="135" y="7350"/>
                  </a:lnTo>
                  <a:lnTo>
                    <a:pt x="270" y="7618"/>
                  </a:lnTo>
                  <a:lnTo>
                    <a:pt x="494" y="7484"/>
                  </a:lnTo>
                  <a:lnTo>
                    <a:pt x="494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4" name="Google Shape;5794;p113"/>
            <p:cNvSpPr/>
            <p:nvPr/>
          </p:nvSpPr>
          <p:spPr>
            <a:xfrm>
              <a:off x="8089114" y="3349294"/>
              <a:ext cx="63027" cy="73434"/>
            </a:xfrm>
            <a:custGeom>
              <a:avLst/>
              <a:gdLst/>
              <a:ahLst/>
              <a:cxnLst/>
              <a:rect l="l" t="t" r="r" b="b"/>
              <a:pathLst>
                <a:path w="539" h="628" extrusionOk="0">
                  <a:moveTo>
                    <a:pt x="270" y="0"/>
                  </a:moveTo>
                  <a:lnTo>
                    <a:pt x="46" y="135"/>
                  </a:lnTo>
                  <a:lnTo>
                    <a:pt x="1" y="493"/>
                  </a:lnTo>
                  <a:lnTo>
                    <a:pt x="315" y="628"/>
                  </a:lnTo>
                  <a:lnTo>
                    <a:pt x="539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5" name="Google Shape;5795;p113"/>
            <p:cNvSpPr/>
            <p:nvPr/>
          </p:nvSpPr>
          <p:spPr>
            <a:xfrm>
              <a:off x="7774798" y="3197399"/>
              <a:ext cx="351148" cy="1105597"/>
            </a:xfrm>
            <a:custGeom>
              <a:avLst/>
              <a:gdLst/>
              <a:ahLst/>
              <a:cxnLst/>
              <a:rect l="l" t="t" r="r" b="b"/>
              <a:pathLst>
                <a:path w="3003" h="9455" extrusionOk="0">
                  <a:moveTo>
                    <a:pt x="314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314" y="8066"/>
                  </a:lnTo>
                  <a:lnTo>
                    <a:pt x="2734" y="9455"/>
                  </a:lnTo>
                  <a:lnTo>
                    <a:pt x="3003" y="9320"/>
                  </a:lnTo>
                  <a:lnTo>
                    <a:pt x="3003" y="1927"/>
                  </a:lnTo>
                  <a:lnTo>
                    <a:pt x="2734" y="143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6" name="Google Shape;5796;p113"/>
            <p:cNvSpPr/>
            <p:nvPr/>
          </p:nvSpPr>
          <p:spPr>
            <a:xfrm>
              <a:off x="5280735" y="2736216"/>
              <a:ext cx="235853" cy="434989"/>
            </a:xfrm>
            <a:custGeom>
              <a:avLst/>
              <a:gdLst/>
              <a:ahLst/>
              <a:cxnLst/>
              <a:rect l="l" t="t" r="r" b="b"/>
              <a:pathLst>
                <a:path w="2017" h="3720" extrusionOk="0">
                  <a:moveTo>
                    <a:pt x="2016" y="1"/>
                  </a:moveTo>
                  <a:lnTo>
                    <a:pt x="0" y="135"/>
                  </a:lnTo>
                  <a:lnTo>
                    <a:pt x="90" y="3048"/>
                  </a:lnTo>
                  <a:lnTo>
                    <a:pt x="807" y="3720"/>
                  </a:lnTo>
                  <a:lnTo>
                    <a:pt x="2016" y="3003"/>
                  </a:lnTo>
                  <a:lnTo>
                    <a:pt x="20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7" name="Google Shape;5797;p113"/>
            <p:cNvSpPr/>
            <p:nvPr/>
          </p:nvSpPr>
          <p:spPr>
            <a:xfrm>
              <a:off x="5081598" y="2338060"/>
              <a:ext cx="434989" cy="482113"/>
            </a:xfrm>
            <a:custGeom>
              <a:avLst/>
              <a:gdLst/>
              <a:ahLst/>
              <a:cxnLst/>
              <a:rect l="l" t="t" r="r" b="b"/>
              <a:pathLst>
                <a:path w="3720" h="4123" extrusionOk="0">
                  <a:moveTo>
                    <a:pt x="1165" y="0"/>
                  </a:moveTo>
                  <a:lnTo>
                    <a:pt x="0" y="941"/>
                  </a:lnTo>
                  <a:lnTo>
                    <a:pt x="2510" y="4123"/>
                  </a:lnTo>
                  <a:lnTo>
                    <a:pt x="3719" y="3406"/>
                  </a:lnTo>
                  <a:lnTo>
                    <a:pt x="1882" y="269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8" name="Google Shape;5798;p113"/>
            <p:cNvSpPr/>
            <p:nvPr/>
          </p:nvSpPr>
          <p:spPr>
            <a:xfrm>
              <a:off x="4856268" y="2191310"/>
              <a:ext cx="445513" cy="256901"/>
            </a:xfrm>
            <a:custGeom>
              <a:avLst/>
              <a:gdLst/>
              <a:ahLst/>
              <a:cxnLst/>
              <a:rect l="l" t="t" r="r" b="b"/>
              <a:pathLst>
                <a:path w="3810" h="2197" extrusionOk="0">
                  <a:moveTo>
                    <a:pt x="1210" y="1"/>
                  </a:moveTo>
                  <a:lnTo>
                    <a:pt x="0" y="718"/>
                  </a:lnTo>
                  <a:lnTo>
                    <a:pt x="404" y="2151"/>
                  </a:lnTo>
                  <a:lnTo>
                    <a:pt x="2599" y="2196"/>
                  </a:lnTo>
                  <a:lnTo>
                    <a:pt x="3809" y="1524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9" name="Google Shape;5799;p113"/>
            <p:cNvSpPr/>
            <p:nvPr/>
          </p:nvSpPr>
          <p:spPr>
            <a:xfrm>
              <a:off x="4641462" y="2275150"/>
              <a:ext cx="733635" cy="1021873"/>
            </a:xfrm>
            <a:custGeom>
              <a:avLst/>
              <a:gdLst/>
              <a:ahLst/>
              <a:cxnLst/>
              <a:rect l="l" t="t" r="r" b="b"/>
              <a:pathLst>
                <a:path w="6274" h="8739" extrusionOk="0">
                  <a:moveTo>
                    <a:pt x="1837" y="1"/>
                  </a:moveTo>
                  <a:lnTo>
                    <a:pt x="0" y="1031"/>
                  </a:lnTo>
                  <a:lnTo>
                    <a:pt x="0" y="4033"/>
                  </a:lnTo>
                  <a:lnTo>
                    <a:pt x="1837" y="7215"/>
                  </a:lnTo>
                  <a:lnTo>
                    <a:pt x="4436" y="8738"/>
                  </a:lnTo>
                  <a:lnTo>
                    <a:pt x="6274" y="7663"/>
                  </a:lnTo>
                  <a:lnTo>
                    <a:pt x="6274" y="4661"/>
                  </a:lnTo>
                  <a:lnTo>
                    <a:pt x="4436" y="1479"/>
                  </a:lnTo>
                  <a:lnTo>
                    <a:pt x="1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0" name="Google Shape;5800;p113"/>
            <p:cNvSpPr/>
            <p:nvPr/>
          </p:nvSpPr>
          <p:spPr>
            <a:xfrm>
              <a:off x="4761903" y="2463763"/>
              <a:ext cx="492637" cy="639387"/>
            </a:xfrm>
            <a:custGeom>
              <a:avLst/>
              <a:gdLst/>
              <a:ahLst/>
              <a:cxnLst/>
              <a:rect l="l" t="t" r="r" b="b"/>
              <a:pathLst>
                <a:path w="4213" h="5468" extrusionOk="0">
                  <a:moveTo>
                    <a:pt x="1524" y="1"/>
                  </a:moveTo>
                  <a:lnTo>
                    <a:pt x="583" y="90"/>
                  </a:lnTo>
                  <a:lnTo>
                    <a:pt x="1" y="897"/>
                  </a:lnTo>
                  <a:lnTo>
                    <a:pt x="1" y="2196"/>
                  </a:lnTo>
                  <a:lnTo>
                    <a:pt x="583" y="3630"/>
                  </a:lnTo>
                  <a:lnTo>
                    <a:pt x="1524" y="4840"/>
                  </a:lnTo>
                  <a:lnTo>
                    <a:pt x="2689" y="5467"/>
                  </a:lnTo>
                  <a:lnTo>
                    <a:pt x="3630" y="5378"/>
                  </a:lnTo>
                  <a:lnTo>
                    <a:pt x="4213" y="4616"/>
                  </a:lnTo>
                  <a:lnTo>
                    <a:pt x="4213" y="3317"/>
                  </a:lnTo>
                  <a:lnTo>
                    <a:pt x="3630" y="1838"/>
                  </a:lnTo>
                  <a:lnTo>
                    <a:pt x="2689" y="628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1" name="Google Shape;5801;p113"/>
            <p:cNvSpPr/>
            <p:nvPr/>
          </p:nvSpPr>
          <p:spPr>
            <a:xfrm>
              <a:off x="5076336" y="2678568"/>
              <a:ext cx="178205" cy="414058"/>
            </a:xfrm>
            <a:custGeom>
              <a:avLst/>
              <a:gdLst/>
              <a:ahLst/>
              <a:cxnLst/>
              <a:rect l="l" t="t" r="r" b="b"/>
              <a:pathLst>
                <a:path w="1524" h="3541" extrusionOk="0">
                  <a:moveTo>
                    <a:pt x="941" y="1"/>
                  </a:moveTo>
                  <a:lnTo>
                    <a:pt x="0" y="135"/>
                  </a:lnTo>
                  <a:lnTo>
                    <a:pt x="90" y="1121"/>
                  </a:lnTo>
                  <a:lnTo>
                    <a:pt x="1524" y="3541"/>
                  </a:lnTo>
                  <a:lnTo>
                    <a:pt x="1524" y="1480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2" name="Google Shape;5802;p113"/>
            <p:cNvSpPr/>
            <p:nvPr/>
          </p:nvSpPr>
          <p:spPr>
            <a:xfrm>
              <a:off x="4861530" y="2411377"/>
              <a:ext cx="324955" cy="314548"/>
            </a:xfrm>
            <a:custGeom>
              <a:avLst/>
              <a:gdLst/>
              <a:ahLst/>
              <a:cxnLst/>
              <a:rect l="l" t="t" r="r" b="b"/>
              <a:pathLst>
                <a:path w="2779" h="2690" extrusionOk="0">
                  <a:moveTo>
                    <a:pt x="0" y="1"/>
                  </a:moveTo>
                  <a:lnTo>
                    <a:pt x="224" y="1166"/>
                  </a:lnTo>
                  <a:lnTo>
                    <a:pt x="2151" y="2689"/>
                  </a:lnTo>
                  <a:lnTo>
                    <a:pt x="2778" y="2286"/>
                  </a:lnTo>
                  <a:lnTo>
                    <a:pt x="1837" y="10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3" name="Google Shape;5803;p113"/>
            <p:cNvSpPr/>
            <p:nvPr/>
          </p:nvSpPr>
          <p:spPr>
            <a:xfrm>
              <a:off x="4211734" y="2248957"/>
              <a:ext cx="361672" cy="141605"/>
            </a:xfrm>
            <a:custGeom>
              <a:avLst/>
              <a:gdLst/>
              <a:ahLst/>
              <a:cxnLst/>
              <a:rect l="l" t="t" r="r" b="b"/>
              <a:pathLst>
                <a:path w="3093" h="1211" extrusionOk="0">
                  <a:moveTo>
                    <a:pt x="3093" y="1"/>
                  </a:moveTo>
                  <a:lnTo>
                    <a:pt x="987" y="180"/>
                  </a:lnTo>
                  <a:lnTo>
                    <a:pt x="1" y="717"/>
                  </a:lnTo>
                  <a:lnTo>
                    <a:pt x="628" y="1210"/>
                  </a:lnTo>
                  <a:lnTo>
                    <a:pt x="2555" y="1076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4" name="Google Shape;5804;p113"/>
            <p:cNvSpPr/>
            <p:nvPr/>
          </p:nvSpPr>
          <p:spPr>
            <a:xfrm>
              <a:off x="4997757" y="3427873"/>
              <a:ext cx="256784" cy="267308"/>
            </a:xfrm>
            <a:custGeom>
              <a:avLst/>
              <a:gdLst/>
              <a:ahLst/>
              <a:cxnLst/>
              <a:rect l="l" t="t" r="r" b="b"/>
              <a:pathLst>
                <a:path w="2196" h="2286" extrusionOk="0">
                  <a:moveTo>
                    <a:pt x="2196" y="1"/>
                  </a:moveTo>
                  <a:lnTo>
                    <a:pt x="986" y="135"/>
                  </a:lnTo>
                  <a:lnTo>
                    <a:pt x="0" y="2286"/>
                  </a:lnTo>
                  <a:lnTo>
                    <a:pt x="986" y="1748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5" name="Google Shape;5805;p113"/>
            <p:cNvSpPr/>
            <p:nvPr/>
          </p:nvSpPr>
          <p:spPr>
            <a:xfrm>
              <a:off x="5118198" y="3087365"/>
              <a:ext cx="136343" cy="403534"/>
            </a:xfrm>
            <a:custGeom>
              <a:avLst/>
              <a:gdLst/>
              <a:ahLst/>
              <a:cxnLst/>
              <a:rect l="l" t="t" r="r" b="b"/>
              <a:pathLst>
                <a:path w="1166" h="3451" extrusionOk="0">
                  <a:moveTo>
                    <a:pt x="897" y="0"/>
                  </a:moveTo>
                  <a:lnTo>
                    <a:pt x="1" y="493"/>
                  </a:lnTo>
                  <a:lnTo>
                    <a:pt x="225" y="3450"/>
                  </a:lnTo>
                  <a:lnTo>
                    <a:pt x="1166" y="2913"/>
                  </a:lnTo>
                  <a:lnTo>
                    <a:pt x="1166" y="45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6" name="Google Shape;5806;p113"/>
            <p:cNvSpPr/>
            <p:nvPr/>
          </p:nvSpPr>
          <p:spPr>
            <a:xfrm>
              <a:off x="4976826" y="2720547"/>
              <a:ext cx="277715" cy="440251"/>
            </a:xfrm>
            <a:custGeom>
              <a:avLst/>
              <a:gdLst/>
              <a:ahLst/>
              <a:cxnLst/>
              <a:rect l="l" t="t" r="r" b="b"/>
              <a:pathLst>
                <a:path w="2375" h="3765" extrusionOk="0">
                  <a:moveTo>
                    <a:pt x="627" y="0"/>
                  </a:moveTo>
                  <a:lnTo>
                    <a:pt x="0" y="583"/>
                  </a:lnTo>
                  <a:lnTo>
                    <a:pt x="1434" y="3764"/>
                  </a:lnTo>
                  <a:lnTo>
                    <a:pt x="2375" y="3182"/>
                  </a:lnTo>
                  <a:lnTo>
                    <a:pt x="1165" y="45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7" name="Google Shape;5807;p113"/>
            <p:cNvSpPr/>
            <p:nvPr/>
          </p:nvSpPr>
          <p:spPr>
            <a:xfrm>
              <a:off x="4709517" y="2411377"/>
              <a:ext cx="403651" cy="377341"/>
            </a:xfrm>
            <a:custGeom>
              <a:avLst/>
              <a:gdLst/>
              <a:ahLst/>
              <a:cxnLst/>
              <a:rect l="l" t="t" r="r" b="b"/>
              <a:pathLst>
                <a:path w="3452" h="3227" extrusionOk="0">
                  <a:moveTo>
                    <a:pt x="1300" y="1"/>
                  </a:moveTo>
                  <a:lnTo>
                    <a:pt x="539" y="90"/>
                  </a:lnTo>
                  <a:lnTo>
                    <a:pt x="1" y="583"/>
                  </a:lnTo>
                  <a:lnTo>
                    <a:pt x="2465" y="3227"/>
                  </a:lnTo>
                  <a:lnTo>
                    <a:pt x="3451" y="2689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8" name="Google Shape;5808;p113"/>
            <p:cNvSpPr/>
            <p:nvPr/>
          </p:nvSpPr>
          <p:spPr>
            <a:xfrm>
              <a:off x="4463256" y="2248957"/>
              <a:ext cx="398389" cy="230708"/>
            </a:xfrm>
            <a:custGeom>
              <a:avLst/>
              <a:gdLst/>
              <a:ahLst/>
              <a:cxnLst/>
              <a:rect l="l" t="t" r="r" b="b"/>
              <a:pathLst>
                <a:path w="3407" h="1973" extrusionOk="0">
                  <a:moveTo>
                    <a:pt x="942" y="1"/>
                  </a:moveTo>
                  <a:lnTo>
                    <a:pt x="1" y="538"/>
                  </a:lnTo>
                  <a:lnTo>
                    <a:pt x="538" y="1793"/>
                  </a:lnTo>
                  <a:lnTo>
                    <a:pt x="2465" y="1972"/>
                  </a:lnTo>
                  <a:lnTo>
                    <a:pt x="3406" y="1390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9" name="Google Shape;5809;p113"/>
            <p:cNvSpPr/>
            <p:nvPr/>
          </p:nvSpPr>
          <p:spPr>
            <a:xfrm>
              <a:off x="4070362" y="2311867"/>
              <a:ext cx="1074142" cy="1409504"/>
            </a:xfrm>
            <a:custGeom>
              <a:avLst/>
              <a:gdLst/>
              <a:ahLst/>
              <a:cxnLst/>
              <a:rect l="l" t="t" r="r" b="b"/>
              <a:pathLst>
                <a:path w="9186" h="12054" extrusionOk="0">
                  <a:moveTo>
                    <a:pt x="3361" y="0"/>
                  </a:moveTo>
                  <a:lnTo>
                    <a:pt x="1210" y="179"/>
                  </a:lnTo>
                  <a:lnTo>
                    <a:pt x="0" y="1927"/>
                  </a:lnTo>
                  <a:lnTo>
                    <a:pt x="0" y="4795"/>
                  </a:lnTo>
                  <a:lnTo>
                    <a:pt x="1210" y="7976"/>
                  </a:lnTo>
                  <a:lnTo>
                    <a:pt x="3361" y="10620"/>
                  </a:lnTo>
                  <a:lnTo>
                    <a:pt x="5825" y="12054"/>
                  </a:lnTo>
                  <a:lnTo>
                    <a:pt x="7931" y="11830"/>
                  </a:lnTo>
                  <a:lnTo>
                    <a:pt x="9186" y="10082"/>
                  </a:lnTo>
                  <a:lnTo>
                    <a:pt x="9186" y="7259"/>
                  </a:lnTo>
                  <a:lnTo>
                    <a:pt x="7931" y="4078"/>
                  </a:lnTo>
                  <a:lnTo>
                    <a:pt x="5825" y="1434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0" name="Google Shape;5810;p113"/>
            <p:cNvSpPr/>
            <p:nvPr/>
          </p:nvSpPr>
          <p:spPr>
            <a:xfrm>
              <a:off x="4264120" y="2474287"/>
              <a:ext cx="786137" cy="1027018"/>
            </a:xfrm>
            <a:custGeom>
              <a:avLst/>
              <a:gdLst/>
              <a:ahLst/>
              <a:cxnLst/>
              <a:rect l="l" t="t" r="r" b="b"/>
              <a:pathLst>
                <a:path w="6723" h="8783" extrusionOk="0">
                  <a:moveTo>
                    <a:pt x="2466" y="0"/>
                  </a:moveTo>
                  <a:lnTo>
                    <a:pt x="897" y="135"/>
                  </a:lnTo>
                  <a:lnTo>
                    <a:pt x="1" y="1389"/>
                  </a:lnTo>
                  <a:lnTo>
                    <a:pt x="1" y="3495"/>
                  </a:lnTo>
                  <a:lnTo>
                    <a:pt x="897" y="5781"/>
                  </a:lnTo>
                  <a:lnTo>
                    <a:pt x="2466" y="7752"/>
                  </a:lnTo>
                  <a:lnTo>
                    <a:pt x="4258" y="8783"/>
                  </a:lnTo>
                  <a:lnTo>
                    <a:pt x="5826" y="8649"/>
                  </a:lnTo>
                  <a:lnTo>
                    <a:pt x="6722" y="7349"/>
                  </a:lnTo>
                  <a:lnTo>
                    <a:pt x="6722" y="5288"/>
                  </a:lnTo>
                  <a:lnTo>
                    <a:pt x="5826" y="2958"/>
                  </a:lnTo>
                  <a:lnTo>
                    <a:pt x="4258" y="1031"/>
                  </a:lnTo>
                  <a:lnTo>
                    <a:pt x="2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1" name="Google Shape;5811;p113"/>
            <p:cNvSpPr/>
            <p:nvPr/>
          </p:nvSpPr>
          <p:spPr>
            <a:xfrm>
              <a:off x="4468518" y="2631444"/>
              <a:ext cx="492637" cy="644649"/>
            </a:xfrm>
            <a:custGeom>
              <a:avLst/>
              <a:gdLst/>
              <a:ahLst/>
              <a:cxnLst/>
              <a:rect l="l" t="t" r="r" b="b"/>
              <a:pathLst>
                <a:path w="4213" h="5513" extrusionOk="0">
                  <a:moveTo>
                    <a:pt x="1569" y="1"/>
                  </a:moveTo>
                  <a:lnTo>
                    <a:pt x="583" y="90"/>
                  </a:lnTo>
                  <a:lnTo>
                    <a:pt x="1" y="897"/>
                  </a:lnTo>
                  <a:lnTo>
                    <a:pt x="1" y="2196"/>
                  </a:lnTo>
                  <a:lnTo>
                    <a:pt x="583" y="3630"/>
                  </a:lnTo>
                  <a:lnTo>
                    <a:pt x="1569" y="4840"/>
                  </a:lnTo>
                  <a:lnTo>
                    <a:pt x="2689" y="5512"/>
                  </a:lnTo>
                  <a:lnTo>
                    <a:pt x="3630" y="5423"/>
                  </a:lnTo>
                  <a:lnTo>
                    <a:pt x="4213" y="4616"/>
                  </a:lnTo>
                  <a:lnTo>
                    <a:pt x="4213" y="3316"/>
                  </a:lnTo>
                  <a:lnTo>
                    <a:pt x="3630" y="1883"/>
                  </a:lnTo>
                  <a:lnTo>
                    <a:pt x="2689" y="673"/>
                  </a:lnTo>
                  <a:lnTo>
                    <a:pt x="15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2" name="Google Shape;5812;p113"/>
            <p:cNvSpPr/>
            <p:nvPr/>
          </p:nvSpPr>
          <p:spPr>
            <a:xfrm>
              <a:off x="4641462" y="2846250"/>
              <a:ext cx="152012" cy="214922"/>
            </a:xfrm>
            <a:custGeom>
              <a:avLst/>
              <a:gdLst/>
              <a:ahLst/>
              <a:cxnLst/>
              <a:rect l="l" t="t" r="r" b="b"/>
              <a:pathLst>
                <a:path w="1300" h="183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52"/>
                  </a:lnTo>
                  <a:lnTo>
                    <a:pt x="359" y="1524"/>
                  </a:lnTo>
                  <a:lnTo>
                    <a:pt x="896" y="1838"/>
                  </a:lnTo>
                  <a:lnTo>
                    <a:pt x="1300" y="1614"/>
                  </a:lnTo>
                  <a:lnTo>
                    <a:pt x="1300" y="987"/>
                  </a:lnTo>
                  <a:lnTo>
                    <a:pt x="896" y="31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3" name="Google Shape;5813;p113"/>
            <p:cNvSpPr/>
            <p:nvPr/>
          </p:nvSpPr>
          <p:spPr>
            <a:xfrm>
              <a:off x="4369008" y="2804388"/>
              <a:ext cx="120557" cy="288239"/>
            </a:xfrm>
            <a:custGeom>
              <a:avLst/>
              <a:gdLst/>
              <a:ahLst/>
              <a:cxnLst/>
              <a:rect l="l" t="t" r="r" b="b"/>
              <a:pathLst>
                <a:path w="1031" h="2465" extrusionOk="0">
                  <a:moveTo>
                    <a:pt x="852" y="0"/>
                  </a:moveTo>
                  <a:lnTo>
                    <a:pt x="0" y="2151"/>
                  </a:lnTo>
                  <a:lnTo>
                    <a:pt x="0" y="2375"/>
                  </a:lnTo>
                  <a:lnTo>
                    <a:pt x="135" y="2465"/>
                  </a:lnTo>
                  <a:lnTo>
                    <a:pt x="179" y="2062"/>
                  </a:lnTo>
                  <a:lnTo>
                    <a:pt x="986" y="359"/>
                  </a:lnTo>
                  <a:lnTo>
                    <a:pt x="1031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4" name="Google Shape;5814;p113"/>
            <p:cNvSpPr/>
            <p:nvPr/>
          </p:nvSpPr>
          <p:spPr>
            <a:xfrm>
              <a:off x="4384677" y="2809650"/>
              <a:ext cx="104888" cy="282977"/>
            </a:xfrm>
            <a:custGeom>
              <a:avLst/>
              <a:gdLst/>
              <a:ahLst/>
              <a:cxnLst/>
              <a:rect l="l" t="t" r="r" b="b"/>
              <a:pathLst>
                <a:path w="897" h="2420" extrusionOk="0">
                  <a:moveTo>
                    <a:pt x="897" y="0"/>
                  </a:moveTo>
                  <a:lnTo>
                    <a:pt x="1" y="2196"/>
                  </a:lnTo>
                  <a:lnTo>
                    <a:pt x="1" y="2420"/>
                  </a:lnTo>
                  <a:lnTo>
                    <a:pt x="897" y="224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5" name="Google Shape;5815;p113"/>
            <p:cNvSpPr/>
            <p:nvPr/>
          </p:nvSpPr>
          <p:spPr>
            <a:xfrm>
              <a:off x="4431801" y="3176351"/>
              <a:ext cx="293618" cy="68289"/>
            </a:xfrm>
            <a:custGeom>
              <a:avLst/>
              <a:gdLst/>
              <a:ahLst/>
              <a:cxnLst/>
              <a:rect l="l" t="t" r="r" b="b"/>
              <a:pathLst>
                <a:path w="2511" h="584" extrusionOk="0">
                  <a:moveTo>
                    <a:pt x="1" y="1"/>
                  </a:moveTo>
                  <a:lnTo>
                    <a:pt x="1" y="135"/>
                  </a:lnTo>
                  <a:lnTo>
                    <a:pt x="180" y="225"/>
                  </a:lnTo>
                  <a:lnTo>
                    <a:pt x="2510" y="583"/>
                  </a:lnTo>
                  <a:lnTo>
                    <a:pt x="2510" y="404"/>
                  </a:lnTo>
                  <a:lnTo>
                    <a:pt x="2286" y="359"/>
                  </a:lnTo>
                  <a:lnTo>
                    <a:pt x="539" y="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6" name="Google Shape;5816;p113"/>
            <p:cNvSpPr/>
            <p:nvPr/>
          </p:nvSpPr>
          <p:spPr>
            <a:xfrm>
              <a:off x="4431801" y="3176351"/>
              <a:ext cx="293618" cy="47358"/>
            </a:xfrm>
            <a:custGeom>
              <a:avLst/>
              <a:gdLst/>
              <a:ahLst/>
              <a:cxnLst/>
              <a:rect l="l" t="t" r="r" b="b"/>
              <a:pathLst>
                <a:path w="2511" h="405" extrusionOk="0">
                  <a:moveTo>
                    <a:pt x="1" y="1"/>
                  </a:moveTo>
                  <a:lnTo>
                    <a:pt x="180" y="90"/>
                  </a:lnTo>
                  <a:lnTo>
                    <a:pt x="2510" y="404"/>
                  </a:lnTo>
                  <a:lnTo>
                    <a:pt x="2331" y="3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7" name="Google Shape;5817;p113"/>
            <p:cNvSpPr/>
            <p:nvPr/>
          </p:nvSpPr>
          <p:spPr>
            <a:xfrm>
              <a:off x="4431801" y="2678568"/>
              <a:ext cx="293618" cy="366934"/>
            </a:xfrm>
            <a:custGeom>
              <a:avLst/>
              <a:gdLst/>
              <a:ahLst/>
              <a:cxnLst/>
              <a:rect l="l" t="t" r="r" b="b"/>
              <a:pathLst>
                <a:path w="2511" h="3138" extrusionOk="0">
                  <a:moveTo>
                    <a:pt x="2510" y="1"/>
                  </a:moveTo>
                  <a:lnTo>
                    <a:pt x="2241" y="180"/>
                  </a:lnTo>
                  <a:lnTo>
                    <a:pt x="225" y="2779"/>
                  </a:lnTo>
                  <a:lnTo>
                    <a:pt x="1" y="2869"/>
                  </a:lnTo>
                  <a:lnTo>
                    <a:pt x="1" y="3048"/>
                  </a:lnTo>
                  <a:lnTo>
                    <a:pt x="180" y="3138"/>
                  </a:lnTo>
                  <a:lnTo>
                    <a:pt x="2510" y="135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8" name="Google Shape;5818;p113"/>
            <p:cNvSpPr/>
            <p:nvPr/>
          </p:nvSpPr>
          <p:spPr>
            <a:xfrm>
              <a:off x="4431801" y="2662899"/>
              <a:ext cx="293618" cy="366934"/>
            </a:xfrm>
            <a:custGeom>
              <a:avLst/>
              <a:gdLst/>
              <a:ahLst/>
              <a:cxnLst/>
              <a:rect l="l" t="t" r="r" b="b"/>
              <a:pathLst>
                <a:path w="2511" h="3138" extrusionOk="0">
                  <a:moveTo>
                    <a:pt x="2331" y="0"/>
                  </a:moveTo>
                  <a:lnTo>
                    <a:pt x="1" y="3003"/>
                  </a:lnTo>
                  <a:lnTo>
                    <a:pt x="180" y="3137"/>
                  </a:lnTo>
                  <a:lnTo>
                    <a:pt x="2510" y="135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9" name="Google Shape;5819;p113"/>
            <p:cNvSpPr/>
            <p:nvPr/>
          </p:nvSpPr>
          <p:spPr>
            <a:xfrm>
              <a:off x="4499973" y="3076841"/>
              <a:ext cx="461182" cy="94365"/>
            </a:xfrm>
            <a:custGeom>
              <a:avLst/>
              <a:gdLst/>
              <a:ahLst/>
              <a:cxnLst/>
              <a:rect l="l" t="t" r="r" b="b"/>
              <a:pathLst>
                <a:path w="3944" h="807" extrusionOk="0">
                  <a:moveTo>
                    <a:pt x="3764" y="0"/>
                  </a:moveTo>
                  <a:lnTo>
                    <a:pt x="0" y="493"/>
                  </a:lnTo>
                  <a:lnTo>
                    <a:pt x="0" y="717"/>
                  </a:lnTo>
                  <a:lnTo>
                    <a:pt x="180" y="807"/>
                  </a:lnTo>
                  <a:lnTo>
                    <a:pt x="1031" y="583"/>
                  </a:lnTo>
                  <a:lnTo>
                    <a:pt x="3764" y="180"/>
                  </a:lnTo>
                  <a:lnTo>
                    <a:pt x="3944" y="90"/>
                  </a:lnTo>
                  <a:lnTo>
                    <a:pt x="37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0" name="Google Shape;5820;p113"/>
            <p:cNvSpPr/>
            <p:nvPr/>
          </p:nvSpPr>
          <p:spPr>
            <a:xfrm>
              <a:off x="4510497" y="3087365"/>
              <a:ext cx="450658" cy="83841"/>
            </a:xfrm>
            <a:custGeom>
              <a:avLst/>
              <a:gdLst/>
              <a:ahLst/>
              <a:cxnLst/>
              <a:rect l="l" t="t" r="r" b="b"/>
              <a:pathLst>
                <a:path w="3854" h="717" extrusionOk="0">
                  <a:moveTo>
                    <a:pt x="3854" y="0"/>
                  </a:moveTo>
                  <a:lnTo>
                    <a:pt x="90" y="493"/>
                  </a:lnTo>
                  <a:lnTo>
                    <a:pt x="0" y="583"/>
                  </a:lnTo>
                  <a:lnTo>
                    <a:pt x="90" y="717"/>
                  </a:lnTo>
                  <a:lnTo>
                    <a:pt x="3854" y="17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1" name="Google Shape;5821;p113"/>
            <p:cNvSpPr/>
            <p:nvPr/>
          </p:nvSpPr>
          <p:spPr>
            <a:xfrm>
              <a:off x="4457994" y="3118703"/>
              <a:ext cx="63027" cy="94481"/>
            </a:xfrm>
            <a:custGeom>
              <a:avLst/>
              <a:gdLst/>
              <a:ahLst/>
              <a:cxnLst/>
              <a:rect l="l" t="t" r="r" b="b"/>
              <a:pathLst>
                <a:path w="539" h="808" extrusionOk="0">
                  <a:moveTo>
                    <a:pt x="539" y="1"/>
                  </a:moveTo>
                  <a:lnTo>
                    <a:pt x="1" y="90"/>
                  </a:lnTo>
                  <a:lnTo>
                    <a:pt x="46" y="673"/>
                  </a:lnTo>
                  <a:lnTo>
                    <a:pt x="180" y="807"/>
                  </a:lnTo>
                  <a:lnTo>
                    <a:pt x="539" y="628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2" name="Google Shape;5822;p113"/>
            <p:cNvSpPr/>
            <p:nvPr/>
          </p:nvSpPr>
          <p:spPr>
            <a:xfrm>
              <a:off x="4421394" y="3040124"/>
              <a:ext cx="99626" cy="99743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224" y="1"/>
                  </a:moveTo>
                  <a:lnTo>
                    <a:pt x="0" y="225"/>
                  </a:lnTo>
                  <a:lnTo>
                    <a:pt x="493" y="852"/>
                  </a:lnTo>
                  <a:lnTo>
                    <a:pt x="852" y="673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3" name="Google Shape;5823;p113"/>
            <p:cNvSpPr/>
            <p:nvPr/>
          </p:nvSpPr>
          <p:spPr>
            <a:xfrm>
              <a:off x="4374153" y="3003524"/>
              <a:ext cx="99743" cy="62910"/>
            </a:xfrm>
            <a:custGeom>
              <a:avLst/>
              <a:gdLst/>
              <a:ahLst/>
              <a:cxnLst/>
              <a:rect l="l" t="t" r="r" b="b"/>
              <a:pathLst>
                <a:path w="853" h="538" extrusionOk="0">
                  <a:moveTo>
                    <a:pt x="315" y="0"/>
                  </a:moveTo>
                  <a:lnTo>
                    <a:pt x="1" y="179"/>
                  </a:lnTo>
                  <a:lnTo>
                    <a:pt x="91" y="493"/>
                  </a:lnTo>
                  <a:lnTo>
                    <a:pt x="539" y="538"/>
                  </a:lnTo>
                  <a:lnTo>
                    <a:pt x="852" y="3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4" name="Google Shape;5824;p113"/>
            <p:cNvSpPr/>
            <p:nvPr/>
          </p:nvSpPr>
          <p:spPr>
            <a:xfrm>
              <a:off x="4327029" y="3024455"/>
              <a:ext cx="152129" cy="214922"/>
            </a:xfrm>
            <a:custGeom>
              <a:avLst/>
              <a:gdLst/>
              <a:ahLst/>
              <a:cxnLst/>
              <a:rect l="l" t="t" r="r" b="b"/>
              <a:pathLst>
                <a:path w="1301" h="1838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52"/>
                  </a:lnTo>
                  <a:lnTo>
                    <a:pt x="404" y="1524"/>
                  </a:lnTo>
                  <a:lnTo>
                    <a:pt x="942" y="1837"/>
                  </a:lnTo>
                  <a:lnTo>
                    <a:pt x="1300" y="1613"/>
                  </a:lnTo>
                  <a:lnTo>
                    <a:pt x="1300" y="986"/>
                  </a:lnTo>
                  <a:lnTo>
                    <a:pt x="942" y="35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5" name="Google Shape;5825;p113"/>
            <p:cNvSpPr/>
            <p:nvPr/>
          </p:nvSpPr>
          <p:spPr>
            <a:xfrm>
              <a:off x="5322597" y="2306605"/>
              <a:ext cx="15786" cy="15786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1" y="0"/>
                  </a:moveTo>
                  <a:lnTo>
                    <a:pt x="1" y="90"/>
                  </a:lnTo>
                  <a:lnTo>
                    <a:pt x="90" y="135"/>
                  </a:lnTo>
                  <a:lnTo>
                    <a:pt x="135" y="135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6" name="Google Shape;5826;p113"/>
            <p:cNvSpPr/>
            <p:nvPr/>
          </p:nvSpPr>
          <p:spPr>
            <a:xfrm>
              <a:off x="5333121" y="2311867"/>
              <a:ext cx="15786" cy="10524"/>
            </a:xfrm>
            <a:custGeom>
              <a:avLst/>
              <a:gdLst/>
              <a:ahLst/>
              <a:cxnLst/>
              <a:rect l="l" t="t" r="r" b="b"/>
              <a:pathLst>
                <a:path w="135" h="90" extrusionOk="0">
                  <a:moveTo>
                    <a:pt x="0" y="0"/>
                  </a:moveTo>
                  <a:lnTo>
                    <a:pt x="0" y="90"/>
                  </a:lnTo>
                  <a:lnTo>
                    <a:pt x="135" y="90"/>
                  </a:lnTo>
                  <a:lnTo>
                    <a:pt x="13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7" name="Google Shape;5827;p113"/>
            <p:cNvSpPr/>
            <p:nvPr/>
          </p:nvSpPr>
          <p:spPr>
            <a:xfrm>
              <a:off x="5348790" y="2301343"/>
              <a:ext cx="10641" cy="21048"/>
            </a:xfrm>
            <a:custGeom>
              <a:avLst/>
              <a:gdLst/>
              <a:ahLst/>
              <a:cxnLst/>
              <a:rect l="l" t="t" r="r" b="b"/>
              <a:pathLst>
                <a:path w="91" h="180" extrusionOk="0">
                  <a:moveTo>
                    <a:pt x="45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90" y="135"/>
                  </a:lnTo>
                  <a:lnTo>
                    <a:pt x="90" y="45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8" name="Google Shape;5828;p113"/>
            <p:cNvSpPr/>
            <p:nvPr/>
          </p:nvSpPr>
          <p:spPr>
            <a:xfrm>
              <a:off x="5322597" y="2290819"/>
              <a:ext cx="36834" cy="21165"/>
            </a:xfrm>
            <a:custGeom>
              <a:avLst/>
              <a:gdLst/>
              <a:ahLst/>
              <a:cxnLst/>
              <a:rect l="l" t="t" r="r" b="b"/>
              <a:pathLst>
                <a:path w="315" h="181" extrusionOk="0">
                  <a:moveTo>
                    <a:pt x="90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90" y="180"/>
                  </a:lnTo>
                  <a:lnTo>
                    <a:pt x="225" y="180"/>
                  </a:lnTo>
                  <a:lnTo>
                    <a:pt x="314" y="135"/>
                  </a:lnTo>
                  <a:lnTo>
                    <a:pt x="314" y="46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9" name="Google Shape;5829;p113"/>
            <p:cNvSpPr/>
            <p:nvPr/>
          </p:nvSpPr>
          <p:spPr>
            <a:xfrm>
              <a:off x="5327859" y="2117993"/>
              <a:ext cx="10524" cy="188729"/>
            </a:xfrm>
            <a:custGeom>
              <a:avLst/>
              <a:gdLst/>
              <a:ahLst/>
              <a:cxnLst/>
              <a:rect l="l" t="t" r="r" b="b"/>
              <a:pathLst>
                <a:path w="90" h="1614" extrusionOk="0">
                  <a:moveTo>
                    <a:pt x="0" y="0"/>
                  </a:moveTo>
                  <a:lnTo>
                    <a:pt x="0" y="1613"/>
                  </a:lnTo>
                  <a:lnTo>
                    <a:pt x="90" y="161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0" name="Google Shape;5830;p113"/>
            <p:cNvSpPr/>
            <p:nvPr/>
          </p:nvSpPr>
          <p:spPr>
            <a:xfrm>
              <a:off x="5343528" y="2117993"/>
              <a:ext cx="10641" cy="188729"/>
            </a:xfrm>
            <a:custGeom>
              <a:avLst/>
              <a:gdLst/>
              <a:ahLst/>
              <a:cxnLst/>
              <a:rect l="l" t="t" r="r" b="b"/>
              <a:pathLst>
                <a:path w="91" h="1614" extrusionOk="0">
                  <a:moveTo>
                    <a:pt x="46" y="0"/>
                  </a:moveTo>
                  <a:lnTo>
                    <a:pt x="46" y="45"/>
                  </a:lnTo>
                  <a:lnTo>
                    <a:pt x="1" y="852"/>
                  </a:lnTo>
                  <a:lnTo>
                    <a:pt x="46" y="1613"/>
                  </a:lnTo>
                  <a:lnTo>
                    <a:pt x="90" y="161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1" name="Google Shape;5831;p113"/>
            <p:cNvSpPr/>
            <p:nvPr/>
          </p:nvSpPr>
          <p:spPr>
            <a:xfrm>
              <a:off x="5338266" y="2117993"/>
              <a:ext cx="10641" cy="188729"/>
            </a:xfrm>
            <a:custGeom>
              <a:avLst/>
              <a:gdLst/>
              <a:ahLst/>
              <a:cxnLst/>
              <a:rect l="l" t="t" r="r" b="b"/>
              <a:pathLst>
                <a:path w="91" h="1614" extrusionOk="0">
                  <a:moveTo>
                    <a:pt x="1" y="0"/>
                  </a:moveTo>
                  <a:lnTo>
                    <a:pt x="1" y="45"/>
                  </a:lnTo>
                  <a:lnTo>
                    <a:pt x="1" y="1613"/>
                  </a:lnTo>
                  <a:lnTo>
                    <a:pt x="91" y="16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2" name="Google Shape;5832;p113"/>
            <p:cNvSpPr/>
            <p:nvPr/>
          </p:nvSpPr>
          <p:spPr>
            <a:xfrm>
              <a:off x="5327859" y="2107469"/>
              <a:ext cx="26310" cy="15903"/>
            </a:xfrm>
            <a:custGeom>
              <a:avLst/>
              <a:gdLst/>
              <a:ahLst/>
              <a:cxnLst/>
              <a:rect l="l" t="t" r="r" b="b"/>
              <a:pathLst>
                <a:path w="225" h="136" extrusionOk="0">
                  <a:moveTo>
                    <a:pt x="90" y="1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90" y="135"/>
                  </a:lnTo>
                  <a:lnTo>
                    <a:pt x="180" y="135"/>
                  </a:lnTo>
                  <a:lnTo>
                    <a:pt x="224" y="90"/>
                  </a:lnTo>
                  <a:lnTo>
                    <a:pt x="22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3" name="Google Shape;5833;p113"/>
            <p:cNvSpPr/>
            <p:nvPr/>
          </p:nvSpPr>
          <p:spPr>
            <a:xfrm>
              <a:off x="5333121" y="750348"/>
              <a:ext cx="5262" cy="1367759"/>
            </a:xfrm>
            <a:custGeom>
              <a:avLst/>
              <a:gdLst/>
              <a:ahLst/>
              <a:cxnLst/>
              <a:rect l="l" t="t" r="r" b="b"/>
              <a:pathLst>
                <a:path w="45" h="11697" extrusionOk="0">
                  <a:moveTo>
                    <a:pt x="0" y="1"/>
                  </a:moveTo>
                  <a:lnTo>
                    <a:pt x="0" y="11696"/>
                  </a:lnTo>
                  <a:lnTo>
                    <a:pt x="45" y="1169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4" name="Google Shape;5834;p113"/>
            <p:cNvSpPr/>
            <p:nvPr/>
          </p:nvSpPr>
          <p:spPr>
            <a:xfrm>
              <a:off x="5338266" y="750348"/>
              <a:ext cx="10641" cy="1367759"/>
            </a:xfrm>
            <a:custGeom>
              <a:avLst/>
              <a:gdLst/>
              <a:ahLst/>
              <a:cxnLst/>
              <a:rect l="l" t="t" r="r" b="b"/>
              <a:pathLst>
                <a:path w="91" h="11697" extrusionOk="0">
                  <a:moveTo>
                    <a:pt x="1" y="1"/>
                  </a:moveTo>
                  <a:lnTo>
                    <a:pt x="1" y="11696"/>
                  </a:lnTo>
                  <a:lnTo>
                    <a:pt x="46" y="11696"/>
                  </a:lnTo>
                  <a:lnTo>
                    <a:pt x="91" y="1165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5" name="Google Shape;5835;p113"/>
            <p:cNvSpPr/>
            <p:nvPr/>
          </p:nvSpPr>
          <p:spPr>
            <a:xfrm>
              <a:off x="5343528" y="745203"/>
              <a:ext cx="5379" cy="1372904"/>
            </a:xfrm>
            <a:custGeom>
              <a:avLst/>
              <a:gdLst/>
              <a:ahLst/>
              <a:cxnLst/>
              <a:rect l="l" t="t" r="r" b="b"/>
              <a:pathLst>
                <a:path w="46" h="11741" extrusionOk="0">
                  <a:moveTo>
                    <a:pt x="46" y="0"/>
                  </a:moveTo>
                  <a:lnTo>
                    <a:pt x="1" y="45"/>
                  </a:lnTo>
                  <a:lnTo>
                    <a:pt x="1" y="11740"/>
                  </a:lnTo>
                  <a:lnTo>
                    <a:pt x="46" y="11740"/>
                  </a:lnTo>
                  <a:lnTo>
                    <a:pt x="46" y="4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6" name="Google Shape;5836;p113"/>
            <p:cNvSpPr/>
            <p:nvPr/>
          </p:nvSpPr>
          <p:spPr>
            <a:xfrm>
              <a:off x="5333121" y="739941"/>
              <a:ext cx="15786" cy="10524"/>
            </a:xfrm>
            <a:custGeom>
              <a:avLst/>
              <a:gdLst/>
              <a:ahLst/>
              <a:cxnLst/>
              <a:rect l="l" t="t" r="r" b="b"/>
              <a:pathLst>
                <a:path w="135" h="90" extrusionOk="0">
                  <a:moveTo>
                    <a:pt x="45" y="0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135" y="90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7" name="Google Shape;5837;p113"/>
            <p:cNvSpPr/>
            <p:nvPr/>
          </p:nvSpPr>
          <p:spPr>
            <a:xfrm>
              <a:off x="5327859" y="697962"/>
              <a:ext cx="10524" cy="73551"/>
            </a:xfrm>
            <a:custGeom>
              <a:avLst/>
              <a:gdLst/>
              <a:ahLst/>
              <a:cxnLst/>
              <a:rect l="l" t="t" r="r" b="b"/>
              <a:pathLst>
                <a:path w="90" h="629" extrusionOk="0">
                  <a:moveTo>
                    <a:pt x="0" y="1"/>
                  </a:moveTo>
                  <a:lnTo>
                    <a:pt x="0" y="628"/>
                  </a:lnTo>
                  <a:lnTo>
                    <a:pt x="90" y="628"/>
                  </a:lnTo>
                  <a:lnTo>
                    <a:pt x="9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8" name="Google Shape;5838;p113"/>
            <p:cNvSpPr/>
            <p:nvPr/>
          </p:nvSpPr>
          <p:spPr>
            <a:xfrm>
              <a:off x="5338266" y="703224"/>
              <a:ext cx="10641" cy="68289"/>
            </a:xfrm>
            <a:custGeom>
              <a:avLst/>
              <a:gdLst/>
              <a:ahLst/>
              <a:cxnLst/>
              <a:rect l="l" t="t" r="r" b="b"/>
              <a:pathLst>
                <a:path w="91" h="584" extrusionOk="0">
                  <a:moveTo>
                    <a:pt x="1" y="1"/>
                  </a:moveTo>
                  <a:lnTo>
                    <a:pt x="1" y="583"/>
                  </a:lnTo>
                  <a:lnTo>
                    <a:pt x="91" y="583"/>
                  </a:lnTo>
                  <a:lnTo>
                    <a:pt x="91" y="53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9" name="Google Shape;5839;p113"/>
            <p:cNvSpPr/>
            <p:nvPr/>
          </p:nvSpPr>
          <p:spPr>
            <a:xfrm>
              <a:off x="5348790" y="697962"/>
              <a:ext cx="5379" cy="73551"/>
            </a:xfrm>
            <a:custGeom>
              <a:avLst/>
              <a:gdLst/>
              <a:ahLst/>
              <a:cxnLst/>
              <a:rect l="l" t="t" r="r" b="b"/>
              <a:pathLst>
                <a:path w="46" h="629" extrusionOk="0">
                  <a:moveTo>
                    <a:pt x="1" y="1"/>
                  </a:moveTo>
                  <a:lnTo>
                    <a:pt x="1" y="46"/>
                  </a:lnTo>
                  <a:lnTo>
                    <a:pt x="1" y="628"/>
                  </a:lnTo>
                  <a:lnTo>
                    <a:pt x="45" y="628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0" name="Google Shape;5840;p113"/>
            <p:cNvSpPr/>
            <p:nvPr/>
          </p:nvSpPr>
          <p:spPr>
            <a:xfrm>
              <a:off x="5327859" y="687555"/>
              <a:ext cx="26310" cy="15786"/>
            </a:xfrm>
            <a:custGeom>
              <a:avLst/>
              <a:gdLst/>
              <a:ahLst/>
              <a:cxnLst/>
              <a:rect l="l" t="t" r="r" b="b"/>
              <a:pathLst>
                <a:path w="225" h="135" extrusionOk="0">
                  <a:moveTo>
                    <a:pt x="90" y="0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90" y="135"/>
                  </a:lnTo>
                  <a:lnTo>
                    <a:pt x="180" y="135"/>
                  </a:lnTo>
                  <a:lnTo>
                    <a:pt x="224" y="90"/>
                  </a:lnTo>
                  <a:lnTo>
                    <a:pt x="22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1" name="Google Shape;5841;p113"/>
            <p:cNvSpPr/>
            <p:nvPr/>
          </p:nvSpPr>
          <p:spPr>
            <a:xfrm>
              <a:off x="5909484" y="1814085"/>
              <a:ext cx="26310" cy="31572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0" y="0"/>
                  </a:moveTo>
                  <a:lnTo>
                    <a:pt x="45" y="180"/>
                  </a:lnTo>
                  <a:lnTo>
                    <a:pt x="179" y="269"/>
                  </a:lnTo>
                  <a:lnTo>
                    <a:pt x="224" y="18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2" name="Google Shape;5842;p113"/>
            <p:cNvSpPr/>
            <p:nvPr/>
          </p:nvSpPr>
          <p:spPr>
            <a:xfrm>
              <a:off x="5930415" y="1819347"/>
              <a:ext cx="26310" cy="26310"/>
            </a:xfrm>
            <a:custGeom>
              <a:avLst/>
              <a:gdLst/>
              <a:ahLst/>
              <a:cxnLst/>
              <a:rect l="l" t="t" r="r" b="b"/>
              <a:pathLst>
                <a:path w="225" h="225" extrusionOk="0">
                  <a:moveTo>
                    <a:pt x="45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224" y="224"/>
                  </a:lnTo>
                  <a:lnTo>
                    <a:pt x="224" y="9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3" name="Google Shape;5843;p113"/>
            <p:cNvSpPr/>
            <p:nvPr/>
          </p:nvSpPr>
          <p:spPr>
            <a:xfrm>
              <a:off x="5956608" y="1808823"/>
              <a:ext cx="15786" cy="36834"/>
            </a:xfrm>
            <a:custGeom>
              <a:avLst/>
              <a:gdLst/>
              <a:ahLst/>
              <a:cxnLst/>
              <a:rect l="l" t="t" r="r" b="b"/>
              <a:pathLst>
                <a:path w="135" h="315" extrusionOk="0">
                  <a:moveTo>
                    <a:pt x="90" y="1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135" y="225"/>
                  </a:lnTo>
                  <a:lnTo>
                    <a:pt x="135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4" name="Google Shape;5844;p113"/>
            <p:cNvSpPr/>
            <p:nvPr/>
          </p:nvSpPr>
          <p:spPr>
            <a:xfrm>
              <a:off x="5909484" y="1787892"/>
              <a:ext cx="62910" cy="36717"/>
            </a:xfrm>
            <a:custGeom>
              <a:avLst/>
              <a:gdLst/>
              <a:ahLst/>
              <a:cxnLst/>
              <a:rect l="l" t="t" r="r" b="b"/>
              <a:pathLst>
                <a:path w="538" h="314" extrusionOk="0">
                  <a:moveTo>
                    <a:pt x="179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179" y="314"/>
                  </a:lnTo>
                  <a:lnTo>
                    <a:pt x="403" y="314"/>
                  </a:lnTo>
                  <a:lnTo>
                    <a:pt x="538" y="224"/>
                  </a:lnTo>
                  <a:lnTo>
                    <a:pt x="538" y="9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5" name="Google Shape;5845;p113"/>
            <p:cNvSpPr/>
            <p:nvPr/>
          </p:nvSpPr>
          <p:spPr>
            <a:xfrm>
              <a:off x="5919891" y="1677858"/>
              <a:ext cx="15903" cy="141605"/>
            </a:xfrm>
            <a:custGeom>
              <a:avLst/>
              <a:gdLst/>
              <a:ahLst/>
              <a:cxnLst/>
              <a:rect l="l" t="t" r="r" b="b"/>
              <a:pathLst>
                <a:path w="136" h="1211" extrusionOk="0">
                  <a:moveTo>
                    <a:pt x="1" y="0"/>
                  </a:moveTo>
                  <a:lnTo>
                    <a:pt x="1" y="1121"/>
                  </a:lnTo>
                  <a:lnTo>
                    <a:pt x="135" y="1210"/>
                  </a:lnTo>
                  <a:lnTo>
                    <a:pt x="135" y="116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6" name="Google Shape;5846;p113"/>
            <p:cNvSpPr/>
            <p:nvPr/>
          </p:nvSpPr>
          <p:spPr>
            <a:xfrm>
              <a:off x="5940938" y="1667334"/>
              <a:ext cx="21048" cy="152129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90" y="1300"/>
                  </a:lnTo>
                  <a:lnTo>
                    <a:pt x="179" y="1211"/>
                  </a:lnTo>
                  <a:lnTo>
                    <a:pt x="179" y="90"/>
                  </a:lnTo>
                  <a:lnTo>
                    <a:pt x="134" y="90"/>
                  </a:lnTo>
                  <a:lnTo>
                    <a:pt x="90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7" name="Google Shape;5847;p113"/>
            <p:cNvSpPr/>
            <p:nvPr/>
          </p:nvSpPr>
          <p:spPr>
            <a:xfrm>
              <a:off x="5935677" y="1677858"/>
              <a:ext cx="15786" cy="141605"/>
            </a:xfrm>
            <a:custGeom>
              <a:avLst/>
              <a:gdLst/>
              <a:ahLst/>
              <a:cxnLst/>
              <a:rect l="l" t="t" r="r" b="b"/>
              <a:pathLst>
                <a:path w="135" h="1211" extrusionOk="0">
                  <a:moveTo>
                    <a:pt x="0" y="0"/>
                  </a:moveTo>
                  <a:lnTo>
                    <a:pt x="0" y="45"/>
                  </a:lnTo>
                  <a:lnTo>
                    <a:pt x="0" y="1210"/>
                  </a:lnTo>
                  <a:lnTo>
                    <a:pt x="135" y="1210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8" name="Google Shape;5848;p113"/>
            <p:cNvSpPr/>
            <p:nvPr/>
          </p:nvSpPr>
          <p:spPr>
            <a:xfrm>
              <a:off x="5919891" y="1656927"/>
              <a:ext cx="42096" cy="26310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79"/>
                  </a:lnTo>
                  <a:lnTo>
                    <a:pt x="135" y="224"/>
                  </a:lnTo>
                  <a:lnTo>
                    <a:pt x="270" y="224"/>
                  </a:lnTo>
                  <a:lnTo>
                    <a:pt x="359" y="179"/>
                  </a:lnTo>
                  <a:lnTo>
                    <a:pt x="359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9" name="Google Shape;5849;p113"/>
            <p:cNvSpPr/>
            <p:nvPr/>
          </p:nvSpPr>
          <p:spPr>
            <a:xfrm>
              <a:off x="5930415" y="1531108"/>
              <a:ext cx="10641" cy="146867"/>
            </a:xfrm>
            <a:custGeom>
              <a:avLst/>
              <a:gdLst/>
              <a:ahLst/>
              <a:cxnLst/>
              <a:rect l="l" t="t" r="r" b="b"/>
              <a:pathLst>
                <a:path w="91" h="1256" extrusionOk="0">
                  <a:moveTo>
                    <a:pt x="0" y="1"/>
                  </a:moveTo>
                  <a:lnTo>
                    <a:pt x="0" y="1210"/>
                  </a:lnTo>
                  <a:lnTo>
                    <a:pt x="45" y="1255"/>
                  </a:lnTo>
                  <a:lnTo>
                    <a:pt x="90" y="121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0" name="Google Shape;5850;p113"/>
            <p:cNvSpPr/>
            <p:nvPr/>
          </p:nvSpPr>
          <p:spPr>
            <a:xfrm>
              <a:off x="5935677" y="1531108"/>
              <a:ext cx="15786" cy="146867"/>
            </a:xfrm>
            <a:custGeom>
              <a:avLst/>
              <a:gdLst/>
              <a:ahLst/>
              <a:cxnLst/>
              <a:rect l="l" t="t" r="r" b="b"/>
              <a:pathLst>
                <a:path w="135" h="1256" extrusionOk="0">
                  <a:moveTo>
                    <a:pt x="45" y="1"/>
                  </a:moveTo>
                  <a:lnTo>
                    <a:pt x="0" y="45"/>
                  </a:lnTo>
                  <a:lnTo>
                    <a:pt x="0" y="1255"/>
                  </a:lnTo>
                  <a:lnTo>
                    <a:pt x="135" y="1255"/>
                  </a:lnTo>
                  <a:lnTo>
                    <a:pt x="135" y="121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1" name="Google Shape;5851;p113"/>
            <p:cNvSpPr/>
            <p:nvPr/>
          </p:nvSpPr>
          <p:spPr>
            <a:xfrm>
              <a:off x="5951346" y="1525846"/>
              <a:ext cx="5379" cy="152129"/>
            </a:xfrm>
            <a:custGeom>
              <a:avLst/>
              <a:gdLst/>
              <a:ahLst/>
              <a:cxnLst/>
              <a:rect l="l" t="t" r="r" b="b"/>
              <a:pathLst>
                <a:path w="46" h="1301" extrusionOk="0">
                  <a:moveTo>
                    <a:pt x="1" y="1"/>
                  </a:moveTo>
                  <a:lnTo>
                    <a:pt x="1" y="90"/>
                  </a:lnTo>
                  <a:lnTo>
                    <a:pt x="1" y="1300"/>
                  </a:lnTo>
                  <a:lnTo>
                    <a:pt x="45" y="1255"/>
                  </a:lnTo>
                  <a:lnTo>
                    <a:pt x="45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2" name="Google Shape;5852;p113"/>
            <p:cNvSpPr/>
            <p:nvPr/>
          </p:nvSpPr>
          <p:spPr>
            <a:xfrm>
              <a:off x="5930415" y="1515439"/>
              <a:ext cx="26310" cy="21048"/>
            </a:xfrm>
            <a:custGeom>
              <a:avLst/>
              <a:gdLst/>
              <a:ahLst/>
              <a:cxnLst/>
              <a:rect l="l" t="t" r="r" b="b"/>
              <a:pathLst>
                <a:path w="225" h="180" extrusionOk="0">
                  <a:moveTo>
                    <a:pt x="45" y="0"/>
                  </a:moveTo>
                  <a:lnTo>
                    <a:pt x="0" y="90"/>
                  </a:lnTo>
                  <a:lnTo>
                    <a:pt x="0" y="135"/>
                  </a:lnTo>
                  <a:lnTo>
                    <a:pt x="45" y="179"/>
                  </a:lnTo>
                  <a:lnTo>
                    <a:pt x="180" y="179"/>
                  </a:lnTo>
                  <a:lnTo>
                    <a:pt x="224" y="135"/>
                  </a:lnTo>
                  <a:lnTo>
                    <a:pt x="224" y="9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3" name="Google Shape;5853;p113"/>
            <p:cNvSpPr/>
            <p:nvPr/>
          </p:nvSpPr>
          <p:spPr>
            <a:xfrm>
              <a:off x="5961869" y="1463053"/>
              <a:ext cx="36717" cy="104888"/>
            </a:xfrm>
            <a:custGeom>
              <a:avLst/>
              <a:gdLst/>
              <a:ahLst/>
              <a:cxnLst/>
              <a:rect l="l" t="t" r="r" b="b"/>
              <a:pathLst>
                <a:path w="314" h="897" extrusionOk="0">
                  <a:moveTo>
                    <a:pt x="0" y="0"/>
                  </a:moveTo>
                  <a:lnTo>
                    <a:pt x="0" y="717"/>
                  </a:lnTo>
                  <a:lnTo>
                    <a:pt x="179" y="896"/>
                  </a:lnTo>
                  <a:lnTo>
                    <a:pt x="314" y="807"/>
                  </a:lnTo>
                  <a:lnTo>
                    <a:pt x="314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4" name="Google Shape;5854;p113"/>
            <p:cNvSpPr/>
            <p:nvPr/>
          </p:nvSpPr>
          <p:spPr>
            <a:xfrm>
              <a:off x="5909484" y="1379212"/>
              <a:ext cx="89103" cy="99626"/>
            </a:xfrm>
            <a:custGeom>
              <a:avLst/>
              <a:gdLst/>
              <a:ahLst/>
              <a:cxnLst/>
              <a:rect l="l" t="t" r="r" b="b"/>
              <a:pathLst>
                <a:path w="762" h="852" extrusionOk="0">
                  <a:moveTo>
                    <a:pt x="0" y="0"/>
                  </a:moveTo>
                  <a:lnTo>
                    <a:pt x="0" y="90"/>
                  </a:lnTo>
                  <a:lnTo>
                    <a:pt x="627" y="852"/>
                  </a:lnTo>
                  <a:lnTo>
                    <a:pt x="762" y="807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5" name="Google Shape;5855;p113"/>
            <p:cNvSpPr/>
            <p:nvPr/>
          </p:nvSpPr>
          <p:spPr>
            <a:xfrm>
              <a:off x="5857098" y="1337233"/>
              <a:ext cx="89103" cy="52503"/>
            </a:xfrm>
            <a:custGeom>
              <a:avLst/>
              <a:gdLst/>
              <a:ahLst/>
              <a:cxnLst/>
              <a:rect l="l" t="t" r="r" b="b"/>
              <a:pathLst>
                <a:path w="762" h="449" extrusionOk="0">
                  <a:moveTo>
                    <a:pt x="134" y="1"/>
                  </a:moveTo>
                  <a:lnTo>
                    <a:pt x="0" y="45"/>
                  </a:lnTo>
                  <a:lnTo>
                    <a:pt x="90" y="404"/>
                  </a:lnTo>
                  <a:lnTo>
                    <a:pt x="627" y="449"/>
                  </a:lnTo>
                  <a:lnTo>
                    <a:pt x="762" y="359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6" name="Google Shape;5856;p113"/>
            <p:cNvSpPr/>
            <p:nvPr/>
          </p:nvSpPr>
          <p:spPr>
            <a:xfrm>
              <a:off x="5804595" y="1342495"/>
              <a:ext cx="178322" cy="256901"/>
            </a:xfrm>
            <a:custGeom>
              <a:avLst/>
              <a:gdLst/>
              <a:ahLst/>
              <a:cxnLst/>
              <a:rect l="l" t="t" r="r" b="b"/>
              <a:pathLst>
                <a:path w="1525" h="2197" extrusionOk="0">
                  <a:moveTo>
                    <a:pt x="449" y="0"/>
                  </a:moveTo>
                  <a:lnTo>
                    <a:pt x="1" y="269"/>
                  </a:lnTo>
                  <a:lnTo>
                    <a:pt x="1" y="1031"/>
                  </a:lnTo>
                  <a:lnTo>
                    <a:pt x="449" y="1793"/>
                  </a:lnTo>
                  <a:lnTo>
                    <a:pt x="1076" y="2196"/>
                  </a:lnTo>
                  <a:lnTo>
                    <a:pt x="1524" y="1927"/>
                  </a:lnTo>
                  <a:lnTo>
                    <a:pt x="1524" y="1166"/>
                  </a:lnTo>
                  <a:lnTo>
                    <a:pt x="1076" y="404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7" name="Google Shape;5857;p113"/>
            <p:cNvSpPr/>
            <p:nvPr/>
          </p:nvSpPr>
          <p:spPr>
            <a:xfrm>
              <a:off x="5919891" y="1483984"/>
              <a:ext cx="36834" cy="99626"/>
            </a:xfrm>
            <a:custGeom>
              <a:avLst/>
              <a:gdLst/>
              <a:ahLst/>
              <a:cxnLst/>
              <a:rect l="l" t="t" r="r" b="b"/>
              <a:pathLst>
                <a:path w="315" h="852" extrusionOk="0">
                  <a:moveTo>
                    <a:pt x="1" y="0"/>
                  </a:moveTo>
                  <a:lnTo>
                    <a:pt x="46" y="672"/>
                  </a:lnTo>
                  <a:lnTo>
                    <a:pt x="180" y="852"/>
                  </a:lnTo>
                  <a:lnTo>
                    <a:pt x="314" y="762"/>
                  </a:lnTo>
                  <a:lnTo>
                    <a:pt x="314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8" name="Google Shape;5858;p113"/>
            <p:cNvSpPr/>
            <p:nvPr/>
          </p:nvSpPr>
          <p:spPr>
            <a:xfrm>
              <a:off x="5872767" y="1405405"/>
              <a:ext cx="83958" cy="94365"/>
            </a:xfrm>
            <a:custGeom>
              <a:avLst/>
              <a:gdLst/>
              <a:ahLst/>
              <a:cxnLst/>
              <a:rect l="l" t="t" r="r" b="b"/>
              <a:pathLst>
                <a:path w="718" h="807" extrusionOk="0">
                  <a:moveTo>
                    <a:pt x="0" y="0"/>
                  </a:moveTo>
                  <a:lnTo>
                    <a:pt x="0" y="90"/>
                  </a:lnTo>
                  <a:lnTo>
                    <a:pt x="583" y="807"/>
                  </a:lnTo>
                  <a:lnTo>
                    <a:pt x="717" y="717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9" name="Google Shape;5859;p113"/>
            <p:cNvSpPr/>
            <p:nvPr/>
          </p:nvSpPr>
          <p:spPr>
            <a:xfrm>
              <a:off x="5820381" y="1363426"/>
              <a:ext cx="89219" cy="52503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135" y="1"/>
                  </a:moveTo>
                  <a:lnTo>
                    <a:pt x="0" y="90"/>
                  </a:lnTo>
                  <a:lnTo>
                    <a:pt x="90" y="404"/>
                  </a:lnTo>
                  <a:lnTo>
                    <a:pt x="628" y="449"/>
                  </a:lnTo>
                  <a:lnTo>
                    <a:pt x="762" y="359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0" name="Google Shape;5860;p113"/>
            <p:cNvSpPr/>
            <p:nvPr/>
          </p:nvSpPr>
          <p:spPr>
            <a:xfrm>
              <a:off x="5773257" y="1373950"/>
              <a:ext cx="167798" cy="235853"/>
            </a:xfrm>
            <a:custGeom>
              <a:avLst/>
              <a:gdLst/>
              <a:ahLst/>
              <a:cxnLst/>
              <a:rect l="l" t="t" r="r" b="b"/>
              <a:pathLst>
                <a:path w="1435" h="201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658"/>
                  </a:lnTo>
                  <a:lnTo>
                    <a:pt x="1031" y="2017"/>
                  </a:lnTo>
                  <a:lnTo>
                    <a:pt x="1434" y="1793"/>
                  </a:lnTo>
                  <a:lnTo>
                    <a:pt x="1434" y="1076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1" name="Google Shape;5861;p113"/>
            <p:cNvSpPr/>
            <p:nvPr/>
          </p:nvSpPr>
          <p:spPr>
            <a:xfrm>
              <a:off x="5883291" y="1504915"/>
              <a:ext cx="31455" cy="89219"/>
            </a:xfrm>
            <a:custGeom>
              <a:avLst/>
              <a:gdLst/>
              <a:ahLst/>
              <a:cxnLst/>
              <a:rect l="l" t="t" r="r" b="b"/>
              <a:pathLst>
                <a:path w="269" h="763" extrusionOk="0">
                  <a:moveTo>
                    <a:pt x="0" y="1"/>
                  </a:moveTo>
                  <a:lnTo>
                    <a:pt x="0" y="628"/>
                  </a:lnTo>
                  <a:lnTo>
                    <a:pt x="135" y="762"/>
                  </a:lnTo>
                  <a:lnTo>
                    <a:pt x="269" y="718"/>
                  </a:lnTo>
                  <a:lnTo>
                    <a:pt x="269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2" name="Google Shape;5862;p113"/>
            <p:cNvSpPr/>
            <p:nvPr/>
          </p:nvSpPr>
          <p:spPr>
            <a:xfrm>
              <a:off x="5836050" y="1431598"/>
              <a:ext cx="78696" cy="89103"/>
            </a:xfrm>
            <a:custGeom>
              <a:avLst/>
              <a:gdLst/>
              <a:ahLst/>
              <a:cxnLst/>
              <a:rect l="l" t="t" r="r" b="b"/>
              <a:pathLst>
                <a:path w="673" h="762" extrusionOk="0">
                  <a:moveTo>
                    <a:pt x="1" y="0"/>
                  </a:moveTo>
                  <a:lnTo>
                    <a:pt x="1" y="45"/>
                  </a:lnTo>
                  <a:lnTo>
                    <a:pt x="539" y="762"/>
                  </a:lnTo>
                  <a:lnTo>
                    <a:pt x="673" y="672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3" name="Google Shape;5863;p113"/>
            <p:cNvSpPr/>
            <p:nvPr/>
          </p:nvSpPr>
          <p:spPr>
            <a:xfrm>
              <a:off x="5788926" y="1394881"/>
              <a:ext cx="78696" cy="42096"/>
            </a:xfrm>
            <a:custGeom>
              <a:avLst/>
              <a:gdLst/>
              <a:ahLst/>
              <a:cxnLst/>
              <a:rect l="l" t="t" r="r" b="b"/>
              <a:pathLst>
                <a:path w="673" h="360" extrusionOk="0">
                  <a:moveTo>
                    <a:pt x="135" y="1"/>
                  </a:moveTo>
                  <a:lnTo>
                    <a:pt x="1" y="45"/>
                  </a:lnTo>
                  <a:lnTo>
                    <a:pt x="90" y="359"/>
                  </a:lnTo>
                  <a:lnTo>
                    <a:pt x="538" y="359"/>
                  </a:lnTo>
                  <a:lnTo>
                    <a:pt x="673" y="31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4" name="Google Shape;5864;p113"/>
            <p:cNvSpPr/>
            <p:nvPr/>
          </p:nvSpPr>
          <p:spPr>
            <a:xfrm>
              <a:off x="5741802" y="1400143"/>
              <a:ext cx="157274" cy="225446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404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404" y="1569"/>
                  </a:lnTo>
                  <a:lnTo>
                    <a:pt x="941" y="1927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5" name="Google Shape;5865;p113"/>
            <p:cNvSpPr/>
            <p:nvPr/>
          </p:nvSpPr>
          <p:spPr>
            <a:xfrm>
              <a:off x="5841312" y="1525846"/>
              <a:ext cx="31572" cy="83958"/>
            </a:xfrm>
            <a:custGeom>
              <a:avLst/>
              <a:gdLst/>
              <a:ahLst/>
              <a:cxnLst/>
              <a:rect l="l" t="t" r="r" b="b"/>
              <a:pathLst>
                <a:path w="270" h="718" extrusionOk="0">
                  <a:moveTo>
                    <a:pt x="1" y="1"/>
                  </a:moveTo>
                  <a:lnTo>
                    <a:pt x="1" y="583"/>
                  </a:lnTo>
                  <a:lnTo>
                    <a:pt x="135" y="718"/>
                  </a:lnTo>
                  <a:lnTo>
                    <a:pt x="269" y="673"/>
                  </a:lnTo>
                  <a:lnTo>
                    <a:pt x="269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6" name="Google Shape;5866;p113"/>
            <p:cNvSpPr/>
            <p:nvPr/>
          </p:nvSpPr>
          <p:spPr>
            <a:xfrm>
              <a:off x="5799450" y="1457791"/>
              <a:ext cx="73434" cy="83958"/>
            </a:xfrm>
            <a:custGeom>
              <a:avLst/>
              <a:gdLst/>
              <a:ahLst/>
              <a:cxnLst/>
              <a:rect l="l" t="t" r="r" b="b"/>
              <a:pathLst>
                <a:path w="628" h="718" extrusionOk="0">
                  <a:moveTo>
                    <a:pt x="0" y="0"/>
                  </a:moveTo>
                  <a:lnTo>
                    <a:pt x="0" y="45"/>
                  </a:lnTo>
                  <a:lnTo>
                    <a:pt x="493" y="717"/>
                  </a:lnTo>
                  <a:lnTo>
                    <a:pt x="627" y="62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7" name="Google Shape;5867;p113"/>
            <p:cNvSpPr/>
            <p:nvPr/>
          </p:nvSpPr>
          <p:spPr>
            <a:xfrm>
              <a:off x="5752209" y="1421074"/>
              <a:ext cx="78813" cy="42096"/>
            </a:xfrm>
            <a:custGeom>
              <a:avLst/>
              <a:gdLst/>
              <a:ahLst/>
              <a:cxnLst/>
              <a:rect l="l" t="t" r="r" b="b"/>
              <a:pathLst>
                <a:path w="674" h="360" extrusionOk="0">
                  <a:moveTo>
                    <a:pt x="135" y="1"/>
                  </a:moveTo>
                  <a:lnTo>
                    <a:pt x="1" y="90"/>
                  </a:lnTo>
                  <a:lnTo>
                    <a:pt x="90" y="359"/>
                  </a:lnTo>
                  <a:lnTo>
                    <a:pt x="539" y="359"/>
                  </a:lnTo>
                  <a:lnTo>
                    <a:pt x="673" y="31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8" name="Google Shape;5868;p113"/>
            <p:cNvSpPr/>
            <p:nvPr/>
          </p:nvSpPr>
          <p:spPr>
            <a:xfrm>
              <a:off x="5710347" y="1431598"/>
              <a:ext cx="146867" cy="204398"/>
            </a:xfrm>
            <a:custGeom>
              <a:avLst/>
              <a:gdLst/>
              <a:ahLst/>
              <a:cxnLst/>
              <a:rect l="l" t="t" r="r" b="b"/>
              <a:pathLst>
                <a:path w="1256" h="1748" extrusionOk="0">
                  <a:moveTo>
                    <a:pt x="359" y="0"/>
                  </a:moveTo>
                  <a:lnTo>
                    <a:pt x="0" y="179"/>
                  </a:lnTo>
                  <a:lnTo>
                    <a:pt x="0" y="807"/>
                  </a:lnTo>
                  <a:lnTo>
                    <a:pt x="359" y="1434"/>
                  </a:lnTo>
                  <a:lnTo>
                    <a:pt x="897" y="1748"/>
                  </a:lnTo>
                  <a:lnTo>
                    <a:pt x="1255" y="1524"/>
                  </a:lnTo>
                  <a:lnTo>
                    <a:pt x="1255" y="941"/>
                  </a:lnTo>
                  <a:lnTo>
                    <a:pt x="897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9" name="Google Shape;5869;p113"/>
            <p:cNvSpPr/>
            <p:nvPr/>
          </p:nvSpPr>
          <p:spPr>
            <a:xfrm>
              <a:off x="5799450" y="1546894"/>
              <a:ext cx="31572" cy="78696"/>
            </a:xfrm>
            <a:custGeom>
              <a:avLst/>
              <a:gdLst/>
              <a:ahLst/>
              <a:cxnLst/>
              <a:rect l="l" t="t" r="r" b="b"/>
              <a:pathLst>
                <a:path w="270" h="673" extrusionOk="0">
                  <a:moveTo>
                    <a:pt x="0" y="0"/>
                  </a:moveTo>
                  <a:lnTo>
                    <a:pt x="45" y="538"/>
                  </a:lnTo>
                  <a:lnTo>
                    <a:pt x="179" y="672"/>
                  </a:lnTo>
                  <a:lnTo>
                    <a:pt x="269" y="627"/>
                  </a:lnTo>
                  <a:lnTo>
                    <a:pt x="269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0" name="Google Shape;5870;p113"/>
            <p:cNvSpPr/>
            <p:nvPr/>
          </p:nvSpPr>
          <p:spPr>
            <a:xfrm>
              <a:off x="5762733" y="1483984"/>
              <a:ext cx="68289" cy="78696"/>
            </a:xfrm>
            <a:custGeom>
              <a:avLst/>
              <a:gdLst/>
              <a:ahLst/>
              <a:cxnLst/>
              <a:rect l="l" t="t" r="r" b="b"/>
              <a:pathLst>
                <a:path w="584" h="673" extrusionOk="0">
                  <a:moveTo>
                    <a:pt x="0" y="0"/>
                  </a:moveTo>
                  <a:lnTo>
                    <a:pt x="0" y="45"/>
                  </a:lnTo>
                  <a:lnTo>
                    <a:pt x="493" y="672"/>
                  </a:lnTo>
                  <a:lnTo>
                    <a:pt x="583" y="58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1" name="Google Shape;5871;p113"/>
            <p:cNvSpPr/>
            <p:nvPr/>
          </p:nvSpPr>
          <p:spPr>
            <a:xfrm>
              <a:off x="5720871" y="1452529"/>
              <a:ext cx="68172" cy="36834"/>
            </a:xfrm>
            <a:custGeom>
              <a:avLst/>
              <a:gdLst/>
              <a:ahLst/>
              <a:cxnLst/>
              <a:rect l="l" t="t" r="r" b="b"/>
              <a:pathLst>
                <a:path w="583" h="315" extrusionOk="0">
                  <a:moveTo>
                    <a:pt x="90" y="0"/>
                  </a:moveTo>
                  <a:lnTo>
                    <a:pt x="0" y="45"/>
                  </a:lnTo>
                  <a:lnTo>
                    <a:pt x="90" y="314"/>
                  </a:lnTo>
                  <a:lnTo>
                    <a:pt x="493" y="314"/>
                  </a:lnTo>
                  <a:lnTo>
                    <a:pt x="583" y="26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2" name="Google Shape;5872;p113"/>
            <p:cNvSpPr/>
            <p:nvPr/>
          </p:nvSpPr>
          <p:spPr>
            <a:xfrm>
              <a:off x="5678892" y="1457791"/>
              <a:ext cx="141605" cy="188729"/>
            </a:xfrm>
            <a:custGeom>
              <a:avLst/>
              <a:gdLst/>
              <a:ahLst/>
              <a:cxnLst/>
              <a:rect l="l" t="t" r="r" b="b"/>
              <a:pathLst>
                <a:path w="1211" h="1614" extrusionOk="0">
                  <a:moveTo>
                    <a:pt x="359" y="0"/>
                  </a:moveTo>
                  <a:lnTo>
                    <a:pt x="1" y="224"/>
                  </a:lnTo>
                  <a:lnTo>
                    <a:pt x="1" y="762"/>
                  </a:lnTo>
                  <a:lnTo>
                    <a:pt x="359" y="1345"/>
                  </a:lnTo>
                  <a:lnTo>
                    <a:pt x="852" y="1613"/>
                  </a:lnTo>
                  <a:lnTo>
                    <a:pt x="1210" y="1434"/>
                  </a:lnTo>
                  <a:lnTo>
                    <a:pt x="1210" y="896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3" name="Google Shape;5873;p113"/>
            <p:cNvSpPr/>
            <p:nvPr/>
          </p:nvSpPr>
          <p:spPr>
            <a:xfrm>
              <a:off x="5762733" y="1567824"/>
              <a:ext cx="26310" cy="73434"/>
            </a:xfrm>
            <a:custGeom>
              <a:avLst/>
              <a:gdLst/>
              <a:ahLst/>
              <a:cxnLst/>
              <a:rect l="l" t="t" r="r" b="b"/>
              <a:pathLst>
                <a:path w="225" h="628" extrusionOk="0">
                  <a:moveTo>
                    <a:pt x="0" y="0"/>
                  </a:moveTo>
                  <a:lnTo>
                    <a:pt x="0" y="493"/>
                  </a:lnTo>
                  <a:lnTo>
                    <a:pt x="135" y="628"/>
                  </a:lnTo>
                  <a:lnTo>
                    <a:pt x="225" y="583"/>
                  </a:lnTo>
                  <a:lnTo>
                    <a:pt x="22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4" name="Google Shape;5874;p113"/>
            <p:cNvSpPr/>
            <p:nvPr/>
          </p:nvSpPr>
          <p:spPr>
            <a:xfrm>
              <a:off x="5726016" y="1510177"/>
              <a:ext cx="63027" cy="68172"/>
            </a:xfrm>
            <a:custGeom>
              <a:avLst/>
              <a:gdLst/>
              <a:ahLst/>
              <a:cxnLst/>
              <a:rect l="l" t="t" r="r" b="b"/>
              <a:pathLst>
                <a:path w="539" h="583" extrusionOk="0">
                  <a:moveTo>
                    <a:pt x="1" y="0"/>
                  </a:moveTo>
                  <a:lnTo>
                    <a:pt x="1" y="45"/>
                  </a:lnTo>
                  <a:lnTo>
                    <a:pt x="449" y="583"/>
                  </a:lnTo>
                  <a:lnTo>
                    <a:pt x="539" y="538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5" name="Google Shape;5875;p113"/>
            <p:cNvSpPr/>
            <p:nvPr/>
          </p:nvSpPr>
          <p:spPr>
            <a:xfrm>
              <a:off x="5689416" y="1478722"/>
              <a:ext cx="62910" cy="36834"/>
            </a:xfrm>
            <a:custGeom>
              <a:avLst/>
              <a:gdLst/>
              <a:ahLst/>
              <a:cxnLst/>
              <a:rect l="l" t="t" r="r" b="b"/>
              <a:pathLst>
                <a:path w="538" h="315" extrusionOk="0">
                  <a:moveTo>
                    <a:pt x="90" y="1"/>
                  </a:moveTo>
                  <a:lnTo>
                    <a:pt x="0" y="90"/>
                  </a:lnTo>
                  <a:lnTo>
                    <a:pt x="45" y="314"/>
                  </a:lnTo>
                  <a:lnTo>
                    <a:pt x="448" y="314"/>
                  </a:lnTo>
                  <a:lnTo>
                    <a:pt x="538" y="26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6" name="Google Shape;5876;p113"/>
            <p:cNvSpPr/>
            <p:nvPr/>
          </p:nvSpPr>
          <p:spPr>
            <a:xfrm>
              <a:off x="5652699" y="1489246"/>
              <a:ext cx="125819" cy="172943"/>
            </a:xfrm>
            <a:custGeom>
              <a:avLst/>
              <a:gdLst/>
              <a:ahLst/>
              <a:cxnLst/>
              <a:rect l="l" t="t" r="r" b="b"/>
              <a:pathLst>
                <a:path w="1076" h="1479" extrusionOk="0">
                  <a:moveTo>
                    <a:pt x="314" y="0"/>
                  </a:moveTo>
                  <a:lnTo>
                    <a:pt x="0" y="179"/>
                  </a:lnTo>
                  <a:lnTo>
                    <a:pt x="0" y="672"/>
                  </a:lnTo>
                  <a:lnTo>
                    <a:pt x="314" y="1210"/>
                  </a:lnTo>
                  <a:lnTo>
                    <a:pt x="762" y="1479"/>
                  </a:lnTo>
                  <a:lnTo>
                    <a:pt x="1076" y="1300"/>
                  </a:lnTo>
                  <a:lnTo>
                    <a:pt x="1076" y="762"/>
                  </a:lnTo>
                  <a:lnTo>
                    <a:pt x="762" y="22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7" name="Google Shape;5877;p113"/>
            <p:cNvSpPr/>
            <p:nvPr/>
          </p:nvSpPr>
          <p:spPr>
            <a:xfrm>
              <a:off x="5720871" y="1588755"/>
              <a:ext cx="26310" cy="68289"/>
            </a:xfrm>
            <a:custGeom>
              <a:avLst/>
              <a:gdLst/>
              <a:ahLst/>
              <a:cxnLst/>
              <a:rect l="l" t="t" r="r" b="b"/>
              <a:pathLst>
                <a:path w="225" h="584" extrusionOk="0">
                  <a:moveTo>
                    <a:pt x="0" y="1"/>
                  </a:moveTo>
                  <a:lnTo>
                    <a:pt x="0" y="493"/>
                  </a:lnTo>
                  <a:lnTo>
                    <a:pt x="134" y="583"/>
                  </a:lnTo>
                  <a:lnTo>
                    <a:pt x="224" y="493"/>
                  </a:lnTo>
                  <a:lnTo>
                    <a:pt x="224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8" name="Google Shape;5878;p113"/>
            <p:cNvSpPr/>
            <p:nvPr/>
          </p:nvSpPr>
          <p:spPr>
            <a:xfrm>
              <a:off x="5689416" y="1536370"/>
              <a:ext cx="57765" cy="63027"/>
            </a:xfrm>
            <a:custGeom>
              <a:avLst/>
              <a:gdLst/>
              <a:ahLst/>
              <a:cxnLst/>
              <a:rect l="l" t="t" r="r" b="b"/>
              <a:pathLst>
                <a:path w="494" h="539" extrusionOk="0">
                  <a:moveTo>
                    <a:pt x="0" y="0"/>
                  </a:moveTo>
                  <a:lnTo>
                    <a:pt x="0" y="45"/>
                  </a:lnTo>
                  <a:lnTo>
                    <a:pt x="403" y="538"/>
                  </a:lnTo>
                  <a:lnTo>
                    <a:pt x="493" y="49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9" name="Google Shape;5879;p113"/>
            <p:cNvSpPr/>
            <p:nvPr/>
          </p:nvSpPr>
          <p:spPr>
            <a:xfrm>
              <a:off x="5652699" y="1510177"/>
              <a:ext cx="63027" cy="31572"/>
            </a:xfrm>
            <a:custGeom>
              <a:avLst/>
              <a:gdLst/>
              <a:ahLst/>
              <a:cxnLst/>
              <a:rect l="l" t="t" r="r" b="b"/>
              <a:pathLst>
                <a:path w="539" h="270" extrusionOk="0">
                  <a:moveTo>
                    <a:pt x="90" y="0"/>
                  </a:moveTo>
                  <a:lnTo>
                    <a:pt x="0" y="45"/>
                  </a:lnTo>
                  <a:lnTo>
                    <a:pt x="90" y="269"/>
                  </a:lnTo>
                  <a:lnTo>
                    <a:pt x="404" y="269"/>
                  </a:lnTo>
                  <a:lnTo>
                    <a:pt x="538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0" name="Google Shape;5880;p113"/>
            <p:cNvSpPr/>
            <p:nvPr/>
          </p:nvSpPr>
          <p:spPr>
            <a:xfrm>
              <a:off x="5621244" y="1515439"/>
              <a:ext cx="115412" cy="162536"/>
            </a:xfrm>
            <a:custGeom>
              <a:avLst/>
              <a:gdLst/>
              <a:ahLst/>
              <a:cxnLst/>
              <a:rect l="l" t="t" r="r" b="b"/>
              <a:pathLst>
                <a:path w="987" h="1390" extrusionOk="0">
                  <a:moveTo>
                    <a:pt x="269" y="0"/>
                  </a:moveTo>
                  <a:lnTo>
                    <a:pt x="1" y="179"/>
                  </a:lnTo>
                  <a:lnTo>
                    <a:pt x="1" y="628"/>
                  </a:lnTo>
                  <a:lnTo>
                    <a:pt x="269" y="1120"/>
                  </a:lnTo>
                  <a:lnTo>
                    <a:pt x="673" y="1389"/>
                  </a:lnTo>
                  <a:lnTo>
                    <a:pt x="986" y="1210"/>
                  </a:lnTo>
                  <a:lnTo>
                    <a:pt x="986" y="717"/>
                  </a:lnTo>
                  <a:lnTo>
                    <a:pt x="673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1" name="Google Shape;5881;p113"/>
            <p:cNvSpPr/>
            <p:nvPr/>
          </p:nvSpPr>
          <p:spPr>
            <a:xfrm>
              <a:off x="5678892" y="1609686"/>
              <a:ext cx="26310" cy="63027"/>
            </a:xfrm>
            <a:custGeom>
              <a:avLst/>
              <a:gdLst/>
              <a:ahLst/>
              <a:cxnLst/>
              <a:rect l="l" t="t" r="r" b="b"/>
              <a:pathLst>
                <a:path w="225" h="539" extrusionOk="0">
                  <a:moveTo>
                    <a:pt x="1" y="1"/>
                  </a:moveTo>
                  <a:lnTo>
                    <a:pt x="45" y="449"/>
                  </a:lnTo>
                  <a:lnTo>
                    <a:pt x="135" y="538"/>
                  </a:lnTo>
                  <a:lnTo>
                    <a:pt x="225" y="449"/>
                  </a:lnTo>
                  <a:lnTo>
                    <a:pt x="225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2" name="Google Shape;5882;p113"/>
            <p:cNvSpPr/>
            <p:nvPr/>
          </p:nvSpPr>
          <p:spPr>
            <a:xfrm>
              <a:off x="5652699" y="1562562"/>
              <a:ext cx="52503" cy="57765"/>
            </a:xfrm>
            <a:custGeom>
              <a:avLst/>
              <a:gdLst/>
              <a:ahLst/>
              <a:cxnLst/>
              <a:rect l="l" t="t" r="r" b="b"/>
              <a:pathLst>
                <a:path w="449" h="494" extrusionOk="0">
                  <a:moveTo>
                    <a:pt x="0" y="0"/>
                  </a:moveTo>
                  <a:lnTo>
                    <a:pt x="0" y="45"/>
                  </a:lnTo>
                  <a:lnTo>
                    <a:pt x="359" y="493"/>
                  </a:lnTo>
                  <a:lnTo>
                    <a:pt x="449" y="44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3" name="Google Shape;5883;p113"/>
            <p:cNvSpPr/>
            <p:nvPr/>
          </p:nvSpPr>
          <p:spPr>
            <a:xfrm>
              <a:off x="5621244" y="1536370"/>
              <a:ext cx="52503" cy="31572"/>
            </a:xfrm>
            <a:custGeom>
              <a:avLst/>
              <a:gdLst/>
              <a:ahLst/>
              <a:cxnLst/>
              <a:rect l="l" t="t" r="r" b="b"/>
              <a:pathLst>
                <a:path w="449" h="270" extrusionOk="0">
                  <a:moveTo>
                    <a:pt x="90" y="0"/>
                  </a:moveTo>
                  <a:lnTo>
                    <a:pt x="1" y="45"/>
                  </a:lnTo>
                  <a:lnTo>
                    <a:pt x="45" y="269"/>
                  </a:lnTo>
                  <a:lnTo>
                    <a:pt x="359" y="269"/>
                  </a:lnTo>
                  <a:lnTo>
                    <a:pt x="449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4" name="Google Shape;5884;p113"/>
            <p:cNvSpPr/>
            <p:nvPr/>
          </p:nvSpPr>
          <p:spPr>
            <a:xfrm>
              <a:off x="5589789" y="1541632"/>
              <a:ext cx="104888" cy="146750"/>
            </a:xfrm>
            <a:custGeom>
              <a:avLst/>
              <a:gdLst/>
              <a:ahLst/>
              <a:cxnLst/>
              <a:rect l="l" t="t" r="r" b="b"/>
              <a:pathLst>
                <a:path w="897" h="1255" extrusionOk="0">
                  <a:moveTo>
                    <a:pt x="270" y="0"/>
                  </a:moveTo>
                  <a:lnTo>
                    <a:pt x="1" y="179"/>
                  </a:lnTo>
                  <a:lnTo>
                    <a:pt x="1" y="583"/>
                  </a:lnTo>
                  <a:lnTo>
                    <a:pt x="270" y="1031"/>
                  </a:lnTo>
                  <a:lnTo>
                    <a:pt x="628" y="1255"/>
                  </a:lnTo>
                  <a:lnTo>
                    <a:pt x="897" y="1120"/>
                  </a:lnTo>
                  <a:lnTo>
                    <a:pt x="897" y="672"/>
                  </a:lnTo>
                  <a:lnTo>
                    <a:pt x="628" y="22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5" name="Google Shape;5885;p113"/>
            <p:cNvSpPr/>
            <p:nvPr/>
          </p:nvSpPr>
          <p:spPr>
            <a:xfrm>
              <a:off x="5642175" y="1630617"/>
              <a:ext cx="21165" cy="57765"/>
            </a:xfrm>
            <a:custGeom>
              <a:avLst/>
              <a:gdLst/>
              <a:ahLst/>
              <a:cxnLst/>
              <a:rect l="l" t="t" r="r" b="b"/>
              <a:pathLst>
                <a:path w="181" h="494" extrusionOk="0">
                  <a:moveTo>
                    <a:pt x="1" y="1"/>
                  </a:moveTo>
                  <a:lnTo>
                    <a:pt x="1" y="404"/>
                  </a:lnTo>
                  <a:lnTo>
                    <a:pt x="90" y="494"/>
                  </a:lnTo>
                  <a:lnTo>
                    <a:pt x="180" y="404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6" name="Google Shape;5886;p113"/>
            <p:cNvSpPr/>
            <p:nvPr/>
          </p:nvSpPr>
          <p:spPr>
            <a:xfrm>
              <a:off x="5615982" y="1588755"/>
              <a:ext cx="47358" cy="52503"/>
            </a:xfrm>
            <a:custGeom>
              <a:avLst/>
              <a:gdLst/>
              <a:ahLst/>
              <a:cxnLst/>
              <a:rect l="l" t="t" r="r" b="b"/>
              <a:pathLst>
                <a:path w="405" h="449" extrusionOk="0">
                  <a:moveTo>
                    <a:pt x="1" y="1"/>
                  </a:moveTo>
                  <a:lnTo>
                    <a:pt x="1" y="45"/>
                  </a:lnTo>
                  <a:lnTo>
                    <a:pt x="314" y="449"/>
                  </a:lnTo>
                  <a:lnTo>
                    <a:pt x="404" y="40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7" name="Google Shape;5887;p113"/>
            <p:cNvSpPr/>
            <p:nvPr/>
          </p:nvSpPr>
          <p:spPr>
            <a:xfrm>
              <a:off x="5584527" y="1567824"/>
              <a:ext cx="52620" cy="26310"/>
            </a:xfrm>
            <a:custGeom>
              <a:avLst/>
              <a:gdLst/>
              <a:ahLst/>
              <a:cxnLst/>
              <a:rect l="l" t="t" r="r" b="b"/>
              <a:pathLst>
                <a:path w="450" h="225" extrusionOk="0">
                  <a:moveTo>
                    <a:pt x="91" y="0"/>
                  </a:moveTo>
                  <a:lnTo>
                    <a:pt x="1" y="45"/>
                  </a:lnTo>
                  <a:lnTo>
                    <a:pt x="91" y="224"/>
                  </a:lnTo>
                  <a:lnTo>
                    <a:pt x="359" y="224"/>
                  </a:lnTo>
                  <a:lnTo>
                    <a:pt x="449" y="180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8" name="Google Shape;5888;p113"/>
            <p:cNvSpPr/>
            <p:nvPr/>
          </p:nvSpPr>
          <p:spPr>
            <a:xfrm>
              <a:off x="5558334" y="1573086"/>
              <a:ext cx="94481" cy="131081"/>
            </a:xfrm>
            <a:custGeom>
              <a:avLst/>
              <a:gdLst/>
              <a:ahLst/>
              <a:cxnLst/>
              <a:rect l="l" t="t" r="r" b="b"/>
              <a:pathLst>
                <a:path w="808" h="1121" extrusionOk="0">
                  <a:moveTo>
                    <a:pt x="225" y="0"/>
                  </a:moveTo>
                  <a:lnTo>
                    <a:pt x="1" y="135"/>
                  </a:lnTo>
                  <a:lnTo>
                    <a:pt x="1" y="493"/>
                  </a:lnTo>
                  <a:lnTo>
                    <a:pt x="225" y="896"/>
                  </a:lnTo>
                  <a:lnTo>
                    <a:pt x="583" y="1120"/>
                  </a:lnTo>
                  <a:lnTo>
                    <a:pt x="807" y="986"/>
                  </a:lnTo>
                  <a:lnTo>
                    <a:pt x="807" y="583"/>
                  </a:lnTo>
                  <a:lnTo>
                    <a:pt x="583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9" name="Google Shape;5889;p113"/>
            <p:cNvSpPr/>
            <p:nvPr/>
          </p:nvSpPr>
          <p:spPr>
            <a:xfrm>
              <a:off x="5600313" y="1651665"/>
              <a:ext cx="21048" cy="47241"/>
            </a:xfrm>
            <a:custGeom>
              <a:avLst/>
              <a:gdLst/>
              <a:ahLst/>
              <a:cxnLst/>
              <a:rect l="l" t="t" r="r" b="b"/>
              <a:pathLst>
                <a:path w="180" h="404" extrusionOk="0">
                  <a:moveTo>
                    <a:pt x="0" y="0"/>
                  </a:moveTo>
                  <a:lnTo>
                    <a:pt x="0" y="359"/>
                  </a:lnTo>
                  <a:lnTo>
                    <a:pt x="90" y="404"/>
                  </a:lnTo>
                  <a:lnTo>
                    <a:pt x="180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0" name="Google Shape;5890;p113"/>
            <p:cNvSpPr/>
            <p:nvPr/>
          </p:nvSpPr>
          <p:spPr>
            <a:xfrm>
              <a:off x="5579382" y="1614948"/>
              <a:ext cx="41979" cy="47241"/>
            </a:xfrm>
            <a:custGeom>
              <a:avLst/>
              <a:gdLst/>
              <a:ahLst/>
              <a:cxnLst/>
              <a:rect l="l" t="t" r="r" b="b"/>
              <a:pathLst>
                <a:path w="359" h="404" extrusionOk="0">
                  <a:moveTo>
                    <a:pt x="0" y="1"/>
                  </a:moveTo>
                  <a:lnTo>
                    <a:pt x="0" y="45"/>
                  </a:lnTo>
                  <a:lnTo>
                    <a:pt x="269" y="404"/>
                  </a:lnTo>
                  <a:lnTo>
                    <a:pt x="359" y="359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1" name="Google Shape;5891;p113"/>
            <p:cNvSpPr/>
            <p:nvPr/>
          </p:nvSpPr>
          <p:spPr>
            <a:xfrm>
              <a:off x="5553189" y="1594017"/>
              <a:ext cx="41979" cy="26310"/>
            </a:xfrm>
            <a:custGeom>
              <a:avLst/>
              <a:gdLst/>
              <a:ahLst/>
              <a:cxnLst/>
              <a:rect l="l" t="t" r="r" b="b"/>
              <a:pathLst>
                <a:path w="359" h="225" extrusionOk="0">
                  <a:moveTo>
                    <a:pt x="90" y="0"/>
                  </a:moveTo>
                  <a:lnTo>
                    <a:pt x="0" y="45"/>
                  </a:lnTo>
                  <a:lnTo>
                    <a:pt x="45" y="224"/>
                  </a:lnTo>
                  <a:lnTo>
                    <a:pt x="269" y="224"/>
                  </a:lnTo>
                  <a:lnTo>
                    <a:pt x="359" y="18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2" name="Google Shape;5892;p113"/>
            <p:cNvSpPr/>
            <p:nvPr/>
          </p:nvSpPr>
          <p:spPr>
            <a:xfrm>
              <a:off x="5526996" y="1599279"/>
              <a:ext cx="83958" cy="115295"/>
            </a:xfrm>
            <a:custGeom>
              <a:avLst/>
              <a:gdLst/>
              <a:ahLst/>
              <a:cxnLst/>
              <a:rect l="l" t="t" r="r" b="b"/>
              <a:pathLst>
                <a:path w="718" h="986" extrusionOk="0">
                  <a:moveTo>
                    <a:pt x="224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224" y="807"/>
                  </a:lnTo>
                  <a:lnTo>
                    <a:pt x="493" y="986"/>
                  </a:lnTo>
                  <a:lnTo>
                    <a:pt x="717" y="852"/>
                  </a:lnTo>
                  <a:lnTo>
                    <a:pt x="717" y="538"/>
                  </a:lnTo>
                  <a:lnTo>
                    <a:pt x="493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3" name="Google Shape;5893;p113"/>
          <p:cNvGrpSpPr/>
          <p:nvPr/>
        </p:nvGrpSpPr>
        <p:grpSpPr>
          <a:xfrm>
            <a:off x="7061512" y="3437674"/>
            <a:ext cx="1690647" cy="1240900"/>
            <a:chOff x="3418090" y="1904609"/>
            <a:chExt cx="3246250" cy="2382681"/>
          </a:xfrm>
        </p:grpSpPr>
        <p:sp>
          <p:nvSpPr>
            <p:cNvPr id="5894" name="Google Shape;5894;p113"/>
            <p:cNvSpPr/>
            <p:nvPr/>
          </p:nvSpPr>
          <p:spPr>
            <a:xfrm>
              <a:off x="3709179" y="1904609"/>
              <a:ext cx="166398" cy="112570"/>
            </a:xfrm>
            <a:custGeom>
              <a:avLst/>
              <a:gdLst/>
              <a:ahLst/>
              <a:cxnLst/>
              <a:rect l="l" t="t" r="r" b="b"/>
              <a:pathLst>
                <a:path w="3048" h="2062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2734" y="2061"/>
                  </a:lnTo>
                  <a:lnTo>
                    <a:pt x="3047" y="161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5" name="Google Shape;5895;p113"/>
            <p:cNvSpPr/>
            <p:nvPr/>
          </p:nvSpPr>
          <p:spPr>
            <a:xfrm>
              <a:off x="3860837" y="2019580"/>
              <a:ext cx="31882" cy="474627"/>
            </a:xfrm>
            <a:custGeom>
              <a:avLst/>
              <a:gdLst/>
              <a:ahLst/>
              <a:cxnLst/>
              <a:rect l="l" t="t" r="r" b="b"/>
              <a:pathLst>
                <a:path w="584" h="8694" extrusionOk="0">
                  <a:moveTo>
                    <a:pt x="1" y="0"/>
                  </a:moveTo>
                  <a:lnTo>
                    <a:pt x="135" y="8380"/>
                  </a:lnTo>
                  <a:lnTo>
                    <a:pt x="314" y="8693"/>
                  </a:lnTo>
                  <a:lnTo>
                    <a:pt x="583" y="8559"/>
                  </a:lnTo>
                  <a:lnTo>
                    <a:pt x="583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6" name="Google Shape;5896;p113"/>
            <p:cNvSpPr/>
            <p:nvPr/>
          </p:nvSpPr>
          <p:spPr>
            <a:xfrm>
              <a:off x="3858381" y="1992666"/>
              <a:ext cx="34339" cy="39197"/>
            </a:xfrm>
            <a:custGeom>
              <a:avLst/>
              <a:gdLst/>
              <a:ahLst/>
              <a:cxnLst/>
              <a:rect l="l" t="t" r="r" b="b"/>
              <a:pathLst>
                <a:path w="629" h="718" extrusionOk="0">
                  <a:moveTo>
                    <a:pt x="314" y="0"/>
                  </a:moveTo>
                  <a:lnTo>
                    <a:pt x="46" y="180"/>
                  </a:lnTo>
                  <a:lnTo>
                    <a:pt x="1" y="583"/>
                  </a:lnTo>
                  <a:lnTo>
                    <a:pt x="359" y="717"/>
                  </a:lnTo>
                  <a:lnTo>
                    <a:pt x="628" y="583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7" name="Google Shape;5897;p113"/>
            <p:cNvSpPr/>
            <p:nvPr/>
          </p:nvSpPr>
          <p:spPr>
            <a:xfrm>
              <a:off x="3689580" y="1914381"/>
              <a:ext cx="188453" cy="589599"/>
            </a:xfrm>
            <a:custGeom>
              <a:avLst/>
              <a:gdLst/>
              <a:ahLst/>
              <a:cxnLst/>
              <a:rect l="l" t="t" r="r" b="b"/>
              <a:pathLst>
                <a:path w="3452" h="10800" extrusionOk="0">
                  <a:moveTo>
                    <a:pt x="359" y="0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59" y="9186"/>
                  </a:lnTo>
                  <a:lnTo>
                    <a:pt x="3138" y="10799"/>
                  </a:lnTo>
                  <a:lnTo>
                    <a:pt x="3451" y="10620"/>
                  </a:lnTo>
                  <a:lnTo>
                    <a:pt x="3451" y="2151"/>
                  </a:lnTo>
                  <a:lnTo>
                    <a:pt x="3138" y="16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8" name="Google Shape;5898;p113"/>
            <p:cNvSpPr/>
            <p:nvPr/>
          </p:nvSpPr>
          <p:spPr>
            <a:xfrm>
              <a:off x="3904894" y="2019580"/>
              <a:ext cx="166398" cy="110113"/>
            </a:xfrm>
            <a:custGeom>
              <a:avLst/>
              <a:gdLst/>
              <a:ahLst/>
              <a:cxnLst/>
              <a:rect l="l" t="t" r="r" b="b"/>
              <a:pathLst>
                <a:path w="3048" h="2017" extrusionOk="0">
                  <a:moveTo>
                    <a:pt x="269" y="0"/>
                  </a:moveTo>
                  <a:lnTo>
                    <a:pt x="0" y="135"/>
                  </a:lnTo>
                  <a:lnTo>
                    <a:pt x="45" y="359"/>
                  </a:lnTo>
                  <a:lnTo>
                    <a:pt x="2778" y="2017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9" name="Google Shape;5899;p113"/>
            <p:cNvSpPr/>
            <p:nvPr/>
          </p:nvSpPr>
          <p:spPr>
            <a:xfrm>
              <a:off x="4059009" y="2134551"/>
              <a:ext cx="31827" cy="474627"/>
            </a:xfrm>
            <a:custGeom>
              <a:avLst/>
              <a:gdLst/>
              <a:ahLst/>
              <a:cxnLst/>
              <a:rect l="l" t="t" r="r" b="b"/>
              <a:pathLst>
                <a:path w="583" h="8694" extrusionOk="0">
                  <a:moveTo>
                    <a:pt x="0" y="0"/>
                  </a:moveTo>
                  <a:lnTo>
                    <a:pt x="135" y="8380"/>
                  </a:lnTo>
                  <a:lnTo>
                    <a:pt x="314" y="8693"/>
                  </a:lnTo>
                  <a:lnTo>
                    <a:pt x="583" y="8514"/>
                  </a:lnTo>
                  <a:lnTo>
                    <a:pt x="583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0" name="Google Shape;5900;p113"/>
            <p:cNvSpPr/>
            <p:nvPr/>
          </p:nvSpPr>
          <p:spPr>
            <a:xfrm>
              <a:off x="4056552" y="2107637"/>
              <a:ext cx="34284" cy="39197"/>
            </a:xfrm>
            <a:custGeom>
              <a:avLst/>
              <a:gdLst/>
              <a:ahLst/>
              <a:cxnLst/>
              <a:rect l="l" t="t" r="r" b="b"/>
              <a:pathLst>
                <a:path w="628" h="718" extrusionOk="0">
                  <a:moveTo>
                    <a:pt x="269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7"/>
                  </a:lnTo>
                  <a:lnTo>
                    <a:pt x="628" y="53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1" name="Google Shape;5901;p113"/>
            <p:cNvSpPr/>
            <p:nvPr/>
          </p:nvSpPr>
          <p:spPr>
            <a:xfrm>
              <a:off x="3887752" y="2026895"/>
              <a:ext cx="188399" cy="592056"/>
            </a:xfrm>
            <a:custGeom>
              <a:avLst/>
              <a:gdLst/>
              <a:ahLst/>
              <a:cxnLst/>
              <a:rect l="l" t="t" r="r" b="b"/>
              <a:pathLst>
                <a:path w="3451" h="10845" extrusionOk="0">
                  <a:moveTo>
                    <a:pt x="314" y="1"/>
                  </a:moveTo>
                  <a:lnTo>
                    <a:pt x="0" y="180"/>
                  </a:lnTo>
                  <a:lnTo>
                    <a:pt x="0" y="8694"/>
                  </a:lnTo>
                  <a:lnTo>
                    <a:pt x="314" y="9231"/>
                  </a:lnTo>
                  <a:lnTo>
                    <a:pt x="3137" y="10845"/>
                  </a:lnTo>
                  <a:lnTo>
                    <a:pt x="3451" y="10665"/>
                  </a:lnTo>
                  <a:lnTo>
                    <a:pt x="3451" y="2196"/>
                  </a:lnTo>
                  <a:lnTo>
                    <a:pt x="3137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2" name="Google Shape;5902;p113"/>
            <p:cNvSpPr/>
            <p:nvPr/>
          </p:nvSpPr>
          <p:spPr>
            <a:xfrm>
              <a:off x="4103011" y="2134551"/>
              <a:ext cx="166398" cy="110113"/>
            </a:xfrm>
            <a:custGeom>
              <a:avLst/>
              <a:gdLst/>
              <a:ahLst/>
              <a:cxnLst/>
              <a:rect l="l" t="t" r="r" b="b"/>
              <a:pathLst>
                <a:path w="3048" h="2017" extrusionOk="0">
                  <a:moveTo>
                    <a:pt x="270" y="0"/>
                  </a:moveTo>
                  <a:lnTo>
                    <a:pt x="1" y="135"/>
                  </a:lnTo>
                  <a:lnTo>
                    <a:pt x="45" y="359"/>
                  </a:lnTo>
                  <a:lnTo>
                    <a:pt x="2779" y="2017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3" name="Google Shape;5903;p113"/>
            <p:cNvSpPr/>
            <p:nvPr/>
          </p:nvSpPr>
          <p:spPr>
            <a:xfrm>
              <a:off x="4257126" y="2249522"/>
              <a:ext cx="29425" cy="472171"/>
            </a:xfrm>
            <a:custGeom>
              <a:avLst/>
              <a:gdLst/>
              <a:ahLst/>
              <a:cxnLst/>
              <a:rect l="l" t="t" r="r" b="b"/>
              <a:pathLst>
                <a:path w="539" h="8649" extrusionOk="0">
                  <a:moveTo>
                    <a:pt x="1" y="0"/>
                  </a:moveTo>
                  <a:lnTo>
                    <a:pt x="135" y="8335"/>
                  </a:lnTo>
                  <a:lnTo>
                    <a:pt x="314" y="8649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4" name="Google Shape;5904;p113"/>
            <p:cNvSpPr/>
            <p:nvPr/>
          </p:nvSpPr>
          <p:spPr>
            <a:xfrm>
              <a:off x="4254670" y="2222608"/>
              <a:ext cx="31882" cy="36741"/>
            </a:xfrm>
            <a:custGeom>
              <a:avLst/>
              <a:gdLst/>
              <a:ahLst/>
              <a:cxnLst/>
              <a:rect l="l" t="t" r="r" b="b"/>
              <a:pathLst>
                <a:path w="584" h="673" extrusionOk="0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3"/>
                  </a:lnTo>
                  <a:lnTo>
                    <a:pt x="583" y="538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5" name="Google Shape;5905;p113"/>
            <p:cNvSpPr/>
            <p:nvPr/>
          </p:nvSpPr>
          <p:spPr>
            <a:xfrm>
              <a:off x="4085869" y="2141866"/>
              <a:ext cx="188453" cy="589599"/>
            </a:xfrm>
            <a:custGeom>
              <a:avLst/>
              <a:gdLst/>
              <a:ahLst/>
              <a:cxnLst/>
              <a:rect l="l" t="t" r="r" b="b"/>
              <a:pathLst>
                <a:path w="3452" h="10800" extrusionOk="0">
                  <a:moveTo>
                    <a:pt x="315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5" y="9231"/>
                  </a:lnTo>
                  <a:lnTo>
                    <a:pt x="3138" y="10800"/>
                  </a:lnTo>
                  <a:lnTo>
                    <a:pt x="3451" y="10621"/>
                  </a:lnTo>
                  <a:lnTo>
                    <a:pt x="3451" y="2152"/>
                  </a:lnTo>
                  <a:lnTo>
                    <a:pt x="3138" y="1614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6" name="Google Shape;5906;p113"/>
            <p:cNvSpPr/>
            <p:nvPr/>
          </p:nvSpPr>
          <p:spPr>
            <a:xfrm>
              <a:off x="4301183" y="2247066"/>
              <a:ext cx="166398" cy="112570"/>
            </a:xfrm>
            <a:custGeom>
              <a:avLst/>
              <a:gdLst/>
              <a:ahLst/>
              <a:cxnLst/>
              <a:rect l="l" t="t" r="r" b="b"/>
              <a:pathLst>
                <a:path w="3048" h="2062" extrusionOk="0">
                  <a:moveTo>
                    <a:pt x="269" y="1"/>
                  </a:moveTo>
                  <a:lnTo>
                    <a:pt x="0" y="180"/>
                  </a:lnTo>
                  <a:lnTo>
                    <a:pt x="45" y="404"/>
                  </a:lnTo>
                  <a:lnTo>
                    <a:pt x="2778" y="2062"/>
                  </a:lnTo>
                  <a:lnTo>
                    <a:pt x="3047" y="161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7" name="Google Shape;5907;p113"/>
            <p:cNvSpPr/>
            <p:nvPr/>
          </p:nvSpPr>
          <p:spPr>
            <a:xfrm>
              <a:off x="4455298" y="2362037"/>
              <a:ext cx="29371" cy="474627"/>
            </a:xfrm>
            <a:custGeom>
              <a:avLst/>
              <a:gdLst/>
              <a:ahLst/>
              <a:cxnLst/>
              <a:rect l="l" t="t" r="r" b="b"/>
              <a:pathLst>
                <a:path w="538" h="8694" extrusionOk="0">
                  <a:moveTo>
                    <a:pt x="0" y="1"/>
                  </a:moveTo>
                  <a:lnTo>
                    <a:pt x="90" y="8380"/>
                  </a:lnTo>
                  <a:lnTo>
                    <a:pt x="314" y="8694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8" name="Google Shape;5908;p113"/>
            <p:cNvSpPr/>
            <p:nvPr/>
          </p:nvSpPr>
          <p:spPr>
            <a:xfrm>
              <a:off x="4452841" y="2335123"/>
              <a:ext cx="31827" cy="39197"/>
            </a:xfrm>
            <a:custGeom>
              <a:avLst/>
              <a:gdLst/>
              <a:ahLst/>
              <a:cxnLst/>
              <a:rect l="l" t="t" r="r" b="b"/>
              <a:pathLst>
                <a:path w="583" h="718" extrusionOk="0">
                  <a:moveTo>
                    <a:pt x="269" y="1"/>
                  </a:moveTo>
                  <a:lnTo>
                    <a:pt x="0" y="180"/>
                  </a:lnTo>
                  <a:lnTo>
                    <a:pt x="0" y="583"/>
                  </a:lnTo>
                  <a:lnTo>
                    <a:pt x="359" y="718"/>
                  </a:lnTo>
                  <a:lnTo>
                    <a:pt x="583" y="58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9" name="Google Shape;5909;p113"/>
            <p:cNvSpPr/>
            <p:nvPr/>
          </p:nvSpPr>
          <p:spPr>
            <a:xfrm>
              <a:off x="4284041" y="2256838"/>
              <a:ext cx="188399" cy="589599"/>
            </a:xfrm>
            <a:custGeom>
              <a:avLst/>
              <a:gdLst/>
              <a:ahLst/>
              <a:cxnLst/>
              <a:rect l="l" t="t" r="r" b="b"/>
              <a:pathLst>
                <a:path w="3451" h="10800" extrusionOk="0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7"/>
                  </a:lnTo>
                  <a:lnTo>
                    <a:pt x="3092" y="10800"/>
                  </a:lnTo>
                  <a:lnTo>
                    <a:pt x="3451" y="10621"/>
                  </a:lnTo>
                  <a:lnTo>
                    <a:pt x="3451" y="2152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0" name="Google Shape;5910;p113"/>
            <p:cNvSpPr/>
            <p:nvPr/>
          </p:nvSpPr>
          <p:spPr>
            <a:xfrm>
              <a:off x="4499300" y="2362037"/>
              <a:ext cx="166398" cy="112570"/>
            </a:xfrm>
            <a:custGeom>
              <a:avLst/>
              <a:gdLst/>
              <a:ahLst/>
              <a:cxnLst/>
              <a:rect l="l" t="t" r="r" b="b"/>
              <a:pathLst>
                <a:path w="3048" h="2062" extrusionOk="0">
                  <a:moveTo>
                    <a:pt x="270" y="1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2779" y="2062"/>
                  </a:lnTo>
                  <a:lnTo>
                    <a:pt x="3048" y="161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1" name="Google Shape;5911;p113"/>
            <p:cNvSpPr/>
            <p:nvPr/>
          </p:nvSpPr>
          <p:spPr>
            <a:xfrm>
              <a:off x="4653415" y="2477008"/>
              <a:ext cx="29425" cy="474627"/>
            </a:xfrm>
            <a:custGeom>
              <a:avLst/>
              <a:gdLst/>
              <a:ahLst/>
              <a:cxnLst/>
              <a:rect l="l" t="t" r="r" b="b"/>
              <a:pathLst>
                <a:path w="539" h="8694" extrusionOk="0">
                  <a:moveTo>
                    <a:pt x="1" y="1"/>
                  </a:moveTo>
                  <a:lnTo>
                    <a:pt x="90" y="8380"/>
                  </a:lnTo>
                  <a:lnTo>
                    <a:pt x="270" y="8694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2" name="Google Shape;5912;p113"/>
            <p:cNvSpPr/>
            <p:nvPr/>
          </p:nvSpPr>
          <p:spPr>
            <a:xfrm>
              <a:off x="4648556" y="2450094"/>
              <a:ext cx="34284" cy="39197"/>
            </a:xfrm>
            <a:custGeom>
              <a:avLst/>
              <a:gdLst/>
              <a:ahLst/>
              <a:cxnLst/>
              <a:rect l="l" t="t" r="r" b="b"/>
              <a:pathLst>
                <a:path w="628" h="718" extrusionOk="0">
                  <a:moveTo>
                    <a:pt x="314" y="1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8"/>
                  </a:lnTo>
                  <a:lnTo>
                    <a:pt x="627" y="538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3" name="Google Shape;5913;p113"/>
            <p:cNvSpPr/>
            <p:nvPr/>
          </p:nvSpPr>
          <p:spPr>
            <a:xfrm>
              <a:off x="4482212" y="2369352"/>
              <a:ext cx="185942" cy="592056"/>
            </a:xfrm>
            <a:custGeom>
              <a:avLst/>
              <a:gdLst/>
              <a:ahLst/>
              <a:cxnLst/>
              <a:rect l="l" t="t" r="r" b="b"/>
              <a:pathLst>
                <a:path w="3406" h="10845" extrusionOk="0">
                  <a:moveTo>
                    <a:pt x="314" y="1"/>
                  </a:moveTo>
                  <a:lnTo>
                    <a:pt x="0" y="225"/>
                  </a:lnTo>
                  <a:lnTo>
                    <a:pt x="0" y="8694"/>
                  </a:lnTo>
                  <a:lnTo>
                    <a:pt x="314" y="9232"/>
                  </a:lnTo>
                  <a:lnTo>
                    <a:pt x="3092" y="10845"/>
                  </a:lnTo>
                  <a:lnTo>
                    <a:pt x="3406" y="10666"/>
                  </a:lnTo>
                  <a:lnTo>
                    <a:pt x="3406" y="2197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4" name="Google Shape;5914;p113"/>
            <p:cNvSpPr/>
            <p:nvPr/>
          </p:nvSpPr>
          <p:spPr>
            <a:xfrm>
              <a:off x="4668101" y="2543064"/>
              <a:ext cx="163941" cy="330285"/>
            </a:xfrm>
            <a:custGeom>
              <a:avLst/>
              <a:gdLst/>
              <a:ahLst/>
              <a:cxnLst/>
              <a:rect l="l" t="t" r="r" b="b"/>
              <a:pathLst>
                <a:path w="3003" h="6050" extrusionOk="0">
                  <a:moveTo>
                    <a:pt x="269" y="0"/>
                  </a:moveTo>
                  <a:lnTo>
                    <a:pt x="1" y="135"/>
                  </a:lnTo>
                  <a:lnTo>
                    <a:pt x="180" y="628"/>
                  </a:lnTo>
                  <a:lnTo>
                    <a:pt x="1569" y="2420"/>
                  </a:lnTo>
                  <a:lnTo>
                    <a:pt x="1614" y="5512"/>
                  </a:lnTo>
                  <a:lnTo>
                    <a:pt x="269" y="5736"/>
                  </a:lnTo>
                  <a:lnTo>
                    <a:pt x="1" y="5915"/>
                  </a:lnTo>
                  <a:lnTo>
                    <a:pt x="1255" y="5870"/>
                  </a:lnTo>
                  <a:lnTo>
                    <a:pt x="1748" y="6050"/>
                  </a:lnTo>
                  <a:lnTo>
                    <a:pt x="2017" y="5870"/>
                  </a:lnTo>
                  <a:lnTo>
                    <a:pt x="2017" y="4392"/>
                  </a:lnTo>
                  <a:lnTo>
                    <a:pt x="2734" y="5019"/>
                  </a:lnTo>
                  <a:lnTo>
                    <a:pt x="3003" y="4885"/>
                  </a:lnTo>
                  <a:lnTo>
                    <a:pt x="3003" y="4437"/>
                  </a:lnTo>
                  <a:lnTo>
                    <a:pt x="2017" y="3854"/>
                  </a:lnTo>
                  <a:lnTo>
                    <a:pt x="2017" y="2286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5" name="Google Shape;5915;p113"/>
            <p:cNvSpPr/>
            <p:nvPr/>
          </p:nvSpPr>
          <p:spPr>
            <a:xfrm>
              <a:off x="4668101" y="2550380"/>
              <a:ext cx="149310" cy="340111"/>
            </a:xfrm>
            <a:custGeom>
              <a:avLst/>
              <a:gdLst/>
              <a:ahLst/>
              <a:cxnLst/>
              <a:rect l="l" t="t" r="r" b="b"/>
              <a:pathLst>
                <a:path w="2735" h="6230" extrusionOk="0">
                  <a:moveTo>
                    <a:pt x="1" y="1"/>
                  </a:moveTo>
                  <a:lnTo>
                    <a:pt x="1" y="449"/>
                  </a:lnTo>
                  <a:lnTo>
                    <a:pt x="1390" y="2241"/>
                  </a:lnTo>
                  <a:lnTo>
                    <a:pt x="1390" y="5512"/>
                  </a:lnTo>
                  <a:lnTo>
                    <a:pt x="1" y="5781"/>
                  </a:lnTo>
                  <a:lnTo>
                    <a:pt x="1" y="6229"/>
                  </a:lnTo>
                  <a:lnTo>
                    <a:pt x="1748" y="5916"/>
                  </a:lnTo>
                  <a:lnTo>
                    <a:pt x="1748" y="4347"/>
                  </a:lnTo>
                  <a:lnTo>
                    <a:pt x="2734" y="4885"/>
                  </a:lnTo>
                  <a:lnTo>
                    <a:pt x="2734" y="4437"/>
                  </a:lnTo>
                  <a:lnTo>
                    <a:pt x="1748" y="3899"/>
                  </a:lnTo>
                  <a:lnTo>
                    <a:pt x="1748" y="23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6" name="Google Shape;5916;p113"/>
            <p:cNvSpPr/>
            <p:nvPr/>
          </p:nvSpPr>
          <p:spPr>
            <a:xfrm>
              <a:off x="5565879" y="2892891"/>
              <a:ext cx="151713" cy="403657"/>
            </a:xfrm>
            <a:custGeom>
              <a:avLst/>
              <a:gdLst/>
              <a:ahLst/>
              <a:cxnLst/>
              <a:rect l="l" t="t" r="r" b="b"/>
              <a:pathLst>
                <a:path w="2779" h="7394" extrusionOk="0">
                  <a:moveTo>
                    <a:pt x="1" y="0"/>
                  </a:moveTo>
                  <a:lnTo>
                    <a:pt x="180" y="6049"/>
                  </a:lnTo>
                  <a:lnTo>
                    <a:pt x="1614" y="7394"/>
                  </a:lnTo>
                  <a:lnTo>
                    <a:pt x="2779" y="6722"/>
                  </a:lnTo>
                  <a:lnTo>
                    <a:pt x="2779" y="5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7" name="Google Shape;5917;p113"/>
            <p:cNvSpPr/>
            <p:nvPr/>
          </p:nvSpPr>
          <p:spPr>
            <a:xfrm>
              <a:off x="5372620" y="2547978"/>
              <a:ext cx="344970" cy="411027"/>
            </a:xfrm>
            <a:custGeom>
              <a:avLst/>
              <a:gdLst/>
              <a:ahLst/>
              <a:cxnLst/>
              <a:rect l="l" t="t" r="r" b="b"/>
              <a:pathLst>
                <a:path w="6319" h="7529" extrusionOk="0">
                  <a:moveTo>
                    <a:pt x="1300" y="0"/>
                  </a:moveTo>
                  <a:lnTo>
                    <a:pt x="1" y="941"/>
                  </a:lnTo>
                  <a:lnTo>
                    <a:pt x="5154" y="7528"/>
                  </a:lnTo>
                  <a:lnTo>
                    <a:pt x="6319" y="6856"/>
                  </a:lnTo>
                  <a:lnTo>
                    <a:pt x="2510" y="269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8" name="Google Shape;5918;p113"/>
            <p:cNvSpPr/>
            <p:nvPr/>
          </p:nvSpPr>
          <p:spPr>
            <a:xfrm>
              <a:off x="5154904" y="2393864"/>
              <a:ext cx="354797" cy="205541"/>
            </a:xfrm>
            <a:custGeom>
              <a:avLst/>
              <a:gdLst/>
              <a:ahLst/>
              <a:cxnLst/>
              <a:rect l="l" t="t" r="r" b="b"/>
              <a:pathLst>
                <a:path w="6499" h="3765" extrusionOk="0">
                  <a:moveTo>
                    <a:pt x="1121" y="0"/>
                  </a:moveTo>
                  <a:lnTo>
                    <a:pt x="1" y="672"/>
                  </a:lnTo>
                  <a:lnTo>
                    <a:pt x="852" y="3674"/>
                  </a:lnTo>
                  <a:lnTo>
                    <a:pt x="5378" y="3764"/>
                  </a:lnTo>
                  <a:lnTo>
                    <a:pt x="6498" y="3092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9" name="Google Shape;5919;p113"/>
            <p:cNvSpPr/>
            <p:nvPr/>
          </p:nvSpPr>
          <p:spPr>
            <a:xfrm>
              <a:off x="4946961" y="2430550"/>
              <a:ext cx="707027" cy="985886"/>
            </a:xfrm>
            <a:custGeom>
              <a:avLst/>
              <a:gdLst/>
              <a:ahLst/>
              <a:cxnLst/>
              <a:rect l="l" t="t" r="r" b="b"/>
              <a:pathLst>
                <a:path w="12951" h="18059" extrusionOk="0">
                  <a:moveTo>
                    <a:pt x="3810" y="0"/>
                  </a:moveTo>
                  <a:lnTo>
                    <a:pt x="1" y="2196"/>
                  </a:lnTo>
                  <a:lnTo>
                    <a:pt x="1" y="8380"/>
                  </a:lnTo>
                  <a:lnTo>
                    <a:pt x="3810" y="14967"/>
                  </a:lnTo>
                  <a:lnTo>
                    <a:pt x="9142" y="18058"/>
                  </a:lnTo>
                  <a:lnTo>
                    <a:pt x="12951" y="15863"/>
                  </a:lnTo>
                  <a:lnTo>
                    <a:pt x="12951" y="9679"/>
                  </a:lnTo>
                  <a:lnTo>
                    <a:pt x="9187" y="3092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0" name="Google Shape;5920;p113"/>
            <p:cNvSpPr/>
            <p:nvPr/>
          </p:nvSpPr>
          <p:spPr>
            <a:xfrm>
              <a:off x="5331075" y="2973578"/>
              <a:ext cx="298457" cy="457540"/>
            </a:xfrm>
            <a:custGeom>
              <a:avLst/>
              <a:gdLst/>
              <a:ahLst/>
              <a:cxnLst/>
              <a:rect l="l" t="t" r="r" b="b"/>
              <a:pathLst>
                <a:path w="5467" h="8381" extrusionOk="0">
                  <a:moveTo>
                    <a:pt x="5467" y="1"/>
                  </a:moveTo>
                  <a:lnTo>
                    <a:pt x="0" y="987"/>
                  </a:lnTo>
                  <a:lnTo>
                    <a:pt x="179" y="7036"/>
                  </a:lnTo>
                  <a:lnTo>
                    <a:pt x="1613" y="8380"/>
                  </a:lnTo>
                  <a:lnTo>
                    <a:pt x="5467" y="6185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1" name="Google Shape;5921;p113"/>
            <p:cNvSpPr/>
            <p:nvPr/>
          </p:nvSpPr>
          <p:spPr>
            <a:xfrm>
              <a:off x="5211190" y="2613979"/>
              <a:ext cx="418342" cy="479541"/>
            </a:xfrm>
            <a:custGeom>
              <a:avLst/>
              <a:gdLst/>
              <a:ahLst/>
              <a:cxnLst/>
              <a:rect l="l" t="t" r="r" b="b"/>
              <a:pathLst>
                <a:path w="7663" h="8784" extrusionOk="0">
                  <a:moveTo>
                    <a:pt x="3854" y="1"/>
                  </a:moveTo>
                  <a:lnTo>
                    <a:pt x="852" y="583"/>
                  </a:lnTo>
                  <a:lnTo>
                    <a:pt x="0" y="2197"/>
                  </a:lnTo>
                  <a:lnTo>
                    <a:pt x="3809" y="8784"/>
                  </a:lnTo>
                  <a:lnTo>
                    <a:pt x="7663" y="6588"/>
                  </a:lnTo>
                  <a:lnTo>
                    <a:pt x="38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2" name="Google Shape;5922;p113"/>
            <p:cNvSpPr/>
            <p:nvPr/>
          </p:nvSpPr>
          <p:spPr>
            <a:xfrm>
              <a:off x="4920101" y="2445235"/>
              <a:ext cx="501487" cy="288685"/>
            </a:xfrm>
            <a:custGeom>
              <a:avLst/>
              <a:gdLst/>
              <a:ahLst/>
              <a:cxnLst/>
              <a:rect l="l" t="t" r="r" b="b"/>
              <a:pathLst>
                <a:path w="9186" h="5288" extrusionOk="0">
                  <a:moveTo>
                    <a:pt x="3809" y="0"/>
                  </a:moveTo>
                  <a:lnTo>
                    <a:pt x="0" y="2196"/>
                  </a:lnTo>
                  <a:lnTo>
                    <a:pt x="851" y="5243"/>
                  </a:lnTo>
                  <a:lnTo>
                    <a:pt x="5332" y="5288"/>
                  </a:lnTo>
                  <a:lnTo>
                    <a:pt x="9186" y="3092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3" name="Google Shape;5923;p113"/>
            <p:cNvSpPr/>
            <p:nvPr/>
          </p:nvSpPr>
          <p:spPr>
            <a:xfrm>
              <a:off x="4658329" y="2565065"/>
              <a:ext cx="261826" cy="440398"/>
            </a:xfrm>
            <a:custGeom>
              <a:avLst/>
              <a:gdLst/>
              <a:ahLst/>
              <a:cxnLst/>
              <a:rect l="l" t="t" r="r" b="b"/>
              <a:pathLst>
                <a:path w="4796" h="8067" extrusionOk="0">
                  <a:moveTo>
                    <a:pt x="4795" y="1"/>
                  </a:moveTo>
                  <a:lnTo>
                    <a:pt x="986" y="2196"/>
                  </a:lnTo>
                  <a:lnTo>
                    <a:pt x="0" y="8066"/>
                  </a:lnTo>
                  <a:lnTo>
                    <a:pt x="3406" y="6812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4" name="Google Shape;5924;p113"/>
            <p:cNvSpPr/>
            <p:nvPr/>
          </p:nvSpPr>
          <p:spPr>
            <a:xfrm>
              <a:off x="4907818" y="3328318"/>
              <a:ext cx="511368" cy="222628"/>
            </a:xfrm>
            <a:custGeom>
              <a:avLst/>
              <a:gdLst/>
              <a:ahLst/>
              <a:cxnLst/>
              <a:rect l="l" t="t" r="r" b="b"/>
              <a:pathLst>
                <a:path w="9367" h="4078" extrusionOk="0">
                  <a:moveTo>
                    <a:pt x="1256" y="0"/>
                  </a:moveTo>
                  <a:lnTo>
                    <a:pt x="1" y="2017"/>
                  </a:lnTo>
                  <a:lnTo>
                    <a:pt x="5557" y="4078"/>
                  </a:lnTo>
                  <a:lnTo>
                    <a:pt x="9366" y="1882"/>
                  </a:lnTo>
                  <a:lnTo>
                    <a:pt x="5916" y="107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5" name="Google Shape;5925;p113"/>
            <p:cNvSpPr/>
            <p:nvPr/>
          </p:nvSpPr>
          <p:spPr>
            <a:xfrm>
              <a:off x="5010561" y="3093462"/>
              <a:ext cx="408625" cy="337655"/>
            </a:xfrm>
            <a:custGeom>
              <a:avLst/>
              <a:gdLst/>
              <a:ahLst/>
              <a:cxnLst/>
              <a:rect l="l" t="t" r="r" b="b"/>
              <a:pathLst>
                <a:path w="7485" h="6185" extrusionOk="0">
                  <a:moveTo>
                    <a:pt x="7484" y="1"/>
                  </a:moveTo>
                  <a:lnTo>
                    <a:pt x="3362" y="90"/>
                  </a:lnTo>
                  <a:lnTo>
                    <a:pt x="1" y="2107"/>
                  </a:lnTo>
                  <a:lnTo>
                    <a:pt x="1" y="5243"/>
                  </a:lnTo>
                  <a:lnTo>
                    <a:pt x="7484" y="6184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6" name="Google Shape;5926;p113"/>
            <p:cNvSpPr/>
            <p:nvPr/>
          </p:nvSpPr>
          <p:spPr>
            <a:xfrm>
              <a:off x="4866272" y="2733864"/>
              <a:ext cx="552913" cy="474627"/>
            </a:xfrm>
            <a:custGeom>
              <a:avLst/>
              <a:gdLst/>
              <a:ahLst/>
              <a:cxnLst/>
              <a:rect l="l" t="t" r="r" b="b"/>
              <a:pathLst>
                <a:path w="10128" h="8694" extrusionOk="0">
                  <a:moveTo>
                    <a:pt x="6318" y="1"/>
                  </a:moveTo>
                  <a:lnTo>
                    <a:pt x="0" y="4616"/>
                  </a:lnTo>
                  <a:lnTo>
                    <a:pt x="762" y="6856"/>
                  </a:lnTo>
                  <a:lnTo>
                    <a:pt x="2644" y="8694"/>
                  </a:lnTo>
                  <a:lnTo>
                    <a:pt x="10127" y="6588"/>
                  </a:lnTo>
                  <a:lnTo>
                    <a:pt x="6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7" name="Google Shape;5927;p113"/>
            <p:cNvSpPr/>
            <p:nvPr/>
          </p:nvSpPr>
          <p:spPr>
            <a:xfrm>
              <a:off x="4761072" y="2565065"/>
              <a:ext cx="450170" cy="464855"/>
            </a:xfrm>
            <a:custGeom>
              <a:avLst/>
              <a:gdLst/>
              <a:ahLst/>
              <a:cxnLst/>
              <a:rect l="l" t="t" r="r" b="b"/>
              <a:pathLst>
                <a:path w="8246" h="8515" extrusionOk="0">
                  <a:moveTo>
                    <a:pt x="2913" y="1"/>
                  </a:moveTo>
                  <a:lnTo>
                    <a:pt x="0" y="6991"/>
                  </a:lnTo>
                  <a:lnTo>
                    <a:pt x="1031" y="8290"/>
                  </a:lnTo>
                  <a:lnTo>
                    <a:pt x="2689" y="8515"/>
                  </a:lnTo>
                  <a:lnTo>
                    <a:pt x="8245" y="3093"/>
                  </a:lnTo>
                  <a:lnTo>
                    <a:pt x="29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8" name="Google Shape;5928;p113"/>
            <p:cNvSpPr/>
            <p:nvPr/>
          </p:nvSpPr>
          <p:spPr>
            <a:xfrm>
              <a:off x="4898045" y="3208434"/>
              <a:ext cx="112570" cy="210454"/>
            </a:xfrm>
            <a:custGeom>
              <a:avLst/>
              <a:gdLst/>
              <a:ahLst/>
              <a:cxnLst/>
              <a:rect l="l" t="t" r="r" b="b"/>
              <a:pathLst>
                <a:path w="2062" h="3855" extrusionOk="0">
                  <a:moveTo>
                    <a:pt x="2062" y="1"/>
                  </a:moveTo>
                  <a:lnTo>
                    <a:pt x="1" y="135"/>
                  </a:lnTo>
                  <a:lnTo>
                    <a:pt x="90" y="3182"/>
                  </a:lnTo>
                  <a:lnTo>
                    <a:pt x="807" y="3854"/>
                  </a:lnTo>
                  <a:lnTo>
                    <a:pt x="2062" y="313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9" name="Google Shape;5929;p113"/>
            <p:cNvSpPr/>
            <p:nvPr/>
          </p:nvSpPr>
          <p:spPr>
            <a:xfrm>
              <a:off x="4802672" y="3017634"/>
              <a:ext cx="207943" cy="232455"/>
            </a:xfrm>
            <a:custGeom>
              <a:avLst/>
              <a:gdLst/>
              <a:ahLst/>
              <a:cxnLst/>
              <a:rect l="l" t="t" r="r" b="b"/>
              <a:pathLst>
                <a:path w="3809" h="4258" extrusionOk="0">
                  <a:moveTo>
                    <a:pt x="1165" y="0"/>
                  </a:moveTo>
                  <a:lnTo>
                    <a:pt x="0" y="941"/>
                  </a:lnTo>
                  <a:lnTo>
                    <a:pt x="2554" y="4257"/>
                  </a:lnTo>
                  <a:lnTo>
                    <a:pt x="3809" y="3496"/>
                  </a:lnTo>
                  <a:lnTo>
                    <a:pt x="1927" y="225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0" name="Google Shape;5930;p113"/>
            <p:cNvSpPr/>
            <p:nvPr/>
          </p:nvSpPr>
          <p:spPr>
            <a:xfrm>
              <a:off x="4692558" y="2946719"/>
              <a:ext cx="215313" cy="122342"/>
            </a:xfrm>
            <a:custGeom>
              <a:avLst/>
              <a:gdLst/>
              <a:ahLst/>
              <a:cxnLst/>
              <a:rect l="l" t="t" r="r" b="b"/>
              <a:pathLst>
                <a:path w="3944" h="2241" extrusionOk="0">
                  <a:moveTo>
                    <a:pt x="1255" y="0"/>
                  </a:moveTo>
                  <a:lnTo>
                    <a:pt x="1" y="717"/>
                  </a:lnTo>
                  <a:lnTo>
                    <a:pt x="449" y="2196"/>
                  </a:lnTo>
                  <a:lnTo>
                    <a:pt x="2689" y="2240"/>
                  </a:lnTo>
                  <a:lnTo>
                    <a:pt x="3944" y="1524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1" name="Google Shape;5931;p113"/>
            <p:cNvSpPr/>
            <p:nvPr/>
          </p:nvSpPr>
          <p:spPr>
            <a:xfrm>
              <a:off x="4589815" y="2985807"/>
              <a:ext cx="352340" cy="491769"/>
            </a:xfrm>
            <a:custGeom>
              <a:avLst/>
              <a:gdLst/>
              <a:ahLst/>
              <a:cxnLst/>
              <a:rect l="l" t="t" r="r" b="b"/>
              <a:pathLst>
                <a:path w="6454" h="9008" extrusionOk="0">
                  <a:moveTo>
                    <a:pt x="1883" y="1"/>
                  </a:moveTo>
                  <a:lnTo>
                    <a:pt x="1" y="1076"/>
                  </a:lnTo>
                  <a:lnTo>
                    <a:pt x="1" y="4168"/>
                  </a:lnTo>
                  <a:lnTo>
                    <a:pt x="1883" y="7484"/>
                  </a:lnTo>
                  <a:lnTo>
                    <a:pt x="4571" y="9008"/>
                  </a:lnTo>
                  <a:lnTo>
                    <a:pt x="6453" y="7932"/>
                  </a:lnTo>
                  <a:lnTo>
                    <a:pt x="6453" y="4840"/>
                  </a:lnTo>
                  <a:lnTo>
                    <a:pt x="4571" y="1524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2" name="Google Shape;5932;p113"/>
            <p:cNvSpPr/>
            <p:nvPr/>
          </p:nvSpPr>
          <p:spPr>
            <a:xfrm>
              <a:off x="5524279" y="3120376"/>
              <a:ext cx="161539" cy="347427"/>
            </a:xfrm>
            <a:custGeom>
              <a:avLst/>
              <a:gdLst/>
              <a:ahLst/>
              <a:cxnLst/>
              <a:rect l="l" t="t" r="r" b="b"/>
              <a:pathLst>
                <a:path w="2959" h="6364" extrusionOk="0">
                  <a:moveTo>
                    <a:pt x="2958" y="0"/>
                  </a:moveTo>
                  <a:lnTo>
                    <a:pt x="1211" y="314"/>
                  </a:lnTo>
                  <a:lnTo>
                    <a:pt x="942" y="449"/>
                  </a:lnTo>
                  <a:lnTo>
                    <a:pt x="1211" y="717"/>
                  </a:lnTo>
                  <a:lnTo>
                    <a:pt x="1211" y="1882"/>
                  </a:lnTo>
                  <a:lnTo>
                    <a:pt x="270" y="1345"/>
                  </a:lnTo>
                  <a:lnTo>
                    <a:pt x="1" y="1479"/>
                  </a:lnTo>
                  <a:lnTo>
                    <a:pt x="270" y="1927"/>
                  </a:lnTo>
                  <a:lnTo>
                    <a:pt x="1211" y="2510"/>
                  </a:lnTo>
                  <a:lnTo>
                    <a:pt x="1211" y="4168"/>
                  </a:lnTo>
                  <a:lnTo>
                    <a:pt x="2465" y="5826"/>
                  </a:lnTo>
                  <a:lnTo>
                    <a:pt x="2690" y="6363"/>
                  </a:lnTo>
                  <a:lnTo>
                    <a:pt x="2958" y="6229"/>
                  </a:lnTo>
                  <a:lnTo>
                    <a:pt x="2958" y="5781"/>
                  </a:lnTo>
                  <a:lnTo>
                    <a:pt x="1614" y="3989"/>
                  </a:lnTo>
                  <a:lnTo>
                    <a:pt x="1614" y="673"/>
                  </a:lnTo>
                  <a:lnTo>
                    <a:pt x="2958" y="449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3" name="Google Shape;5933;p113"/>
            <p:cNvSpPr/>
            <p:nvPr/>
          </p:nvSpPr>
          <p:spPr>
            <a:xfrm>
              <a:off x="5524279" y="3130148"/>
              <a:ext cx="146854" cy="337655"/>
            </a:xfrm>
            <a:custGeom>
              <a:avLst/>
              <a:gdLst/>
              <a:ahLst/>
              <a:cxnLst/>
              <a:rect l="l" t="t" r="r" b="b"/>
              <a:pathLst>
                <a:path w="2690" h="6185" extrusionOk="0">
                  <a:moveTo>
                    <a:pt x="2690" y="1"/>
                  </a:moveTo>
                  <a:lnTo>
                    <a:pt x="942" y="270"/>
                  </a:lnTo>
                  <a:lnTo>
                    <a:pt x="942" y="1883"/>
                  </a:lnTo>
                  <a:lnTo>
                    <a:pt x="1" y="1300"/>
                  </a:lnTo>
                  <a:lnTo>
                    <a:pt x="1" y="1748"/>
                  </a:lnTo>
                  <a:lnTo>
                    <a:pt x="942" y="2286"/>
                  </a:lnTo>
                  <a:lnTo>
                    <a:pt x="942" y="3854"/>
                  </a:lnTo>
                  <a:lnTo>
                    <a:pt x="2690" y="6184"/>
                  </a:lnTo>
                  <a:lnTo>
                    <a:pt x="2690" y="5736"/>
                  </a:lnTo>
                  <a:lnTo>
                    <a:pt x="1345" y="3944"/>
                  </a:lnTo>
                  <a:lnTo>
                    <a:pt x="1345" y="673"/>
                  </a:lnTo>
                  <a:lnTo>
                    <a:pt x="2690" y="404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4" name="Google Shape;5934;p113"/>
            <p:cNvSpPr/>
            <p:nvPr/>
          </p:nvSpPr>
          <p:spPr>
            <a:xfrm>
              <a:off x="5688221" y="3049461"/>
              <a:ext cx="166398" cy="110113"/>
            </a:xfrm>
            <a:custGeom>
              <a:avLst/>
              <a:gdLst/>
              <a:ahLst/>
              <a:cxnLst/>
              <a:rect l="l" t="t" r="r" b="b"/>
              <a:pathLst>
                <a:path w="3048" h="2017" extrusionOk="0">
                  <a:moveTo>
                    <a:pt x="269" y="0"/>
                  </a:moveTo>
                  <a:lnTo>
                    <a:pt x="0" y="134"/>
                  </a:lnTo>
                  <a:lnTo>
                    <a:pt x="45" y="358"/>
                  </a:lnTo>
                  <a:lnTo>
                    <a:pt x="2778" y="2016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5" name="Google Shape;5935;p113"/>
            <p:cNvSpPr/>
            <p:nvPr/>
          </p:nvSpPr>
          <p:spPr>
            <a:xfrm>
              <a:off x="5842337" y="3164432"/>
              <a:ext cx="29371" cy="474627"/>
            </a:xfrm>
            <a:custGeom>
              <a:avLst/>
              <a:gdLst/>
              <a:ahLst/>
              <a:cxnLst/>
              <a:rect l="l" t="t" r="r" b="b"/>
              <a:pathLst>
                <a:path w="538" h="8694" extrusionOk="0">
                  <a:moveTo>
                    <a:pt x="0" y="0"/>
                  </a:moveTo>
                  <a:lnTo>
                    <a:pt x="135" y="8379"/>
                  </a:lnTo>
                  <a:lnTo>
                    <a:pt x="314" y="8693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6" name="Google Shape;5936;p113"/>
            <p:cNvSpPr/>
            <p:nvPr/>
          </p:nvSpPr>
          <p:spPr>
            <a:xfrm>
              <a:off x="5839880" y="3137518"/>
              <a:ext cx="31827" cy="36741"/>
            </a:xfrm>
            <a:custGeom>
              <a:avLst/>
              <a:gdLst/>
              <a:ahLst/>
              <a:cxnLst/>
              <a:rect l="l" t="t" r="r" b="b"/>
              <a:pathLst>
                <a:path w="583" h="673" extrusionOk="0">
                  <a:moveTo>
                    <a:pt x="269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672"/>
                  </a:lnTo>
                  <a:lnTo>
                    <a:pt x="583" y="53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7" name="Google Shape;5937;p113"/>
            <p:cNvSpPr/>
            <p:nvPr/>
          </p:nvSpPr>
          <p:spPr>
            <a:xfrm>
              <a:off x="5671079" y="3056777"/>
              <a:ext cx="188399" cy="592056"/>
            </a:xfrm>
            <a:custGeom>
              <a:avLst/>
              <a:gdLst/>
              <a:ahLst/>
              <a:cxnLst/>
              <a:rect l="l" t="t" r="r" b="b"/>
              <a:pathLst>
                <a:path w="3451" h="10845" extrusionOk="0">
                  <a:moveTo>
                    <a:pt x="314" y="0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231"/>
                  </a:lnTo>
                  <a:lnTo>
                    <a:pt x="3137" y="10844"/>
                  </a:lnTo>
                  <a:lnTo>
                    <a:pt x="3451" y="10665"/>
                  </a:lnTo>
                  <a:lnTo>
                    <a:pt x="3451" y="2151"/>
                  </a:lnTo>
                  <a:lnTo>
                    <a:pt x="3137" y="161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8" name="Google Shape;5938;p113"/>
            <p:cNvSpPr/>
            <p:nvPr/>
          </p:nvSpPr>
          <p:spPr>
            <a:xfrm>
              <a:off x="5886338" y="3164432"/>
              <a:ext cx="166398" cy="110113"/>
            </a:xfrm>
            <a:custGeom>
              <a:avLst/>
              <a:gdLst/>
              <a:ahLst/>
              <a:cxnLst/>
              <a:rect l="l" t="t" r="r" b="b"/>
              <a:pathLst>
                <a:path w="3048" h="2017" extrusionOk="0">
                  <a:moveTo>
                    <a:pt x="270" y="0"/>
                  </a:moveTo>
                  <a:lnTo>
                    <a:pt x="1" y="134"/>
                  </a:lnTo>
                  <a:lnTo>
                    <a:pt x="46" y="359"/>
                  </a:lnTo>
                  <a:lnTo>
                    <a:pt x="2779" y="2016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9" name="Google Shape;5939;p113"/>
            <p:cNvSpPr/>
            <p:nvPr/>
          </p:nvSpPr>
          <p:spPr>
            <a:xfrm>
              <a:off x="6040454" y="3276947"/>
              <a:ext cx="29425" cy="474627"/>
            </a:xfrm>
            <a:custGeom>
              <a:avLst/>
              <a:gdLst/>
              <a:ahLst/>
              <a:cxnLst/>
              <a:rect l="l" t="t" r="r" b="b"/>
              <a:pathLst>
                <a:path w="539" h="8694" extrusionOk="0">
                  <a:moveTo>
                    <a:pt x="1" y="0"/>
                  </a:moveTo>
                  <a:lnTo>
                    <a:pt x="90" y="8380"/>
                  </a:lnTo>
                  <a:lnTo>
                    <a:pt x="314" y="8693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0" name="Google Shape;5940;p113"/>
            <p:cNvSpPr/>
            <p:nvPr/>
          </p:nvSpPr>
          <p:spPr>
            <a:xfrm>
              <a:off x="6037997" y="3252489"/>
              <a:ext cx="31882" cy="36741"/>
            </a:xfrm>
            <a:custGeom>
              <a:avLst/>
              <a:gdLst/>
              <a:ahLst/>
              <a:cxnLst/>
              <a:rect l="l" t="t" r="r" b="b"/>
              <a:pathLst>
                <a:path w="584" h="673" extrusionOk="0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2"/>
                  </a:lnTo>
                  <a:lnTo>
                    <a:pt x="583" y="538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1" name="Google Shape;5941;p113"/>
            <p:cNvSpPr/>
            <p:nvPr/>
          </p:nvSpPr>
          <p:spPr>
            <a:xfrm>
              <a:off x="5869251" y="3171748"/>
              <a:ext cx="188399" cy="589599"/>
            </a:xfrm>
            <a:custGeom>
              <a:avLst/>
              <a:gdLst/>
              <a:ahLst/>
              <a:cxnLst/>
              <a:rect l="l" t="t" r="r" b="b"/>
              <a:pathLst>
                <a:path w="3451" h="10800" extrusionOk="0">
                  <a:moveTo>
                    <a:pt x="314" y="0"/>
                  </a:moveTo>
                  <a:lnTo>
                    <a:pt x="0" y="180"/>
                  </a:lnTo>
                  <a:lnTo>
                    <a:pt x="0" y="8649"/>
                  </a:lnTo>
                  <a:lnTo>
                    <a:pt x="314" y="9186"/>
                  </a:lnTo>
                  <a:lnTo>
                    <a:pt x="3137" y="10800"/>
                  </a:lnTo>
                  <a:lnTo>
                    <a:pt x="3450" y="10620"/>
                  </a:lnTo>
                  <a:lnTo>
                    <a:pt x="3450" y="2151"/>
                  </a:lnTo>
                  <a:lnTo>
                    <a:pt x="3137" y="161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2" name="Google Shape;5942;p113"/>
            <p:cNvSpPr/>
            <p:nvPr/>
          </p:nvSpPr>
          <p:spPr>
            <a:xfrm>
              <a:off x="6084510" y="3276947"/>
              <a:ext cx="166398" cy="112570"/>
            </a:xfrm>
            <a:custGeom>
              <a:avLst/>
              <a:gdLst/>
              <a:ahLst/>
              <a:cxnLst/>
              <a:rect l="l" t="t" r="r" b="b"/>
              <a:pathLst>
                <a:path w="3048" h="2062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2779" y="2062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3" name="Google Shape;5943;p113"/>
            <p:cNvSpPr/>
            <p:nvPr/>
          </p:nvSpPr>
          <p:spPr>
            <a:xfrm>
              <a:off x="6238626" y="3391918"/>
              <a:ext cx="29425" cy="474627"/>
            </a:xfrm>
            <a:custGeom>
              <a:avLst/>
              <a:gdLst/>
              <a:ahLst/>
              <a:cxnLst/>
              <a:rect l="l" t="t" r="r" b="b"/>
              <a:pathLst>
                <a:path w="539" h="8694" extrusionOk="0">
                  <a:moveTo>
                    <a:pt x="0" y="0"/>
                  </a:moveTo>
                  <a:lnTo>
                    <a:pt x="90" y="8380"/>
                  </a:lnTo>
                  <a:lnTo>
                    <a:pt x="314" y="8693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4" name="Google Shape;5944;p113"/>
            <p:cNvSpPr/>
            <p:nvPr/>
          </p:nvSpPr>
          <p:spPr>
            <a:xfrm>
              <a:off x="6236169" y="3365004"/>
              <a:ext cx="31882" cy="39197"/>
            </a:xfrm>
            <a:custGeom>
              <a:avLst/>
              <a:gdLst/>
              <a:ahLst/>
              <a:cxnLst/>
              <a:rect l="l" t="t" r="r" b="b"/>
              <a:pathLst>
                <a:path w="584" h="718" extrusionOk="0">
                  <a:moveTo>
                    <a:pt x="269" y="0"/>
                  </a:moveTo>
                  <a:lnTo>
                    <a:pt x="1" y="180"/>
                  </a:lnTo>
                  <a:lnTo>
                    <a:pt x="1" y="583"/>
                  </a:lnTo>
                  <a:lnTo>
                    <a:pt x="359" y="717"/>
                  </a:lnTo>
                  <a:lnTo>
                    <a:pt x="583" y="58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5" name="Google Shape;5945;p113"/>
            <p:cNvSpPr/>
            <p:nvPr/>
          </p:nvSpPr>
          <p:spPr>
            <a:xfrm>
              <a:off x="6067368" y="3286719"/>
              <a:ext cx="188399" cy="589599"/>
            </a:xfrm>
            <a:custGeom>
              <a:avLst/>
              <a:gdLst/>
              <a:ahLst/>
              <a:cxnLst/>
              <a:rect l="l" t="t" r="r" b="b"/>
              <a:pathLst>
                <a:path w="3451" h="10800" extrusionOk="0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6"/>
                  </a:lnTo>
                  <a:lnTo>
                    <a:pt x="3093" y="10800"/>
                  </a:lnTo>
                  <a:lnTo>
                    <a:pt x="3451" y="10620"/>
                  </a:lnTo>
                  <a:lnTo>
                    <a:pt x="3451" y="2151"/>
                  </a:lnTo>
                  <a:lnTo>
                    <a:pt x="3093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6" name="Google Shape;5946;p113"/>
            <p:cNvSpPr/>
            <p:nvPr/>
          </p:nvSpPr>
          <p:spPr>
            <a:xfrm>
              <a:off x="6282627" y="3391918"/>
              <a:ext cx="166398" cy="110113"/>
            </a:xfrm>
            <a:custGeom>
              <a:avLst/>
              <a:gdLst/>
              <a:ahLst/>
              <a:cxnLst/>
              <a:rect l="l" t="t" r="r" b="b"/>
              <a:pathLst>
                <a:path w="3048" h="2017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2779" y="2017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7" name="Google Shape;5947;p113"/>
            <p:cNvSpPr/>
            <p:nvPr/>
          </p:nvSpPr>
          <p:spPr>
            <a:xfrm>
              <a:off x="6436743" y="3506889"/>
              <a:ext cx="29425" cy="474627"/>
            </a:xfrm>
            <a:custGeom>
              <a:avLst/>
              <a:gdLst/>
              <a:ahLst/>
              <a:cxnLst/>
              <a:rect l="l" t="t" r="r" b="b"/>
              <a:pathLst>
                <a:path w="539" h="8694" extrusionOk="0">
                  <a:moveTo>
                    <a:pt x="1" y="0"/>
                  </a:moveTo>
                  <a:lnTo>
                    <a:pt x="91" y="8380"/>
                  </a:lnTo>
                  <a:lnTo>
                    <a:pt x="270" y="8693"/>
                  </a:lnTo>
                  <a:lnTo>
                    <a:pt x="539" y="8514"/>
                  </a:lnTo>
                  <a:lnTo>
                    <a:pt x="539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8" name="Google Shape;5948;p113"/>
            <p:cNvSpPr/>
            <p:nvPr/>
          </p:nvSpPr>
          <p:spPr>
            <a:xfrm>
              <a:off x="6431884" y="3479975"/>
              <a:ext cx="34284" cy="39197"/>
            </a:xfrm>
            <a:custGeom>
              <a:avLst/>
              <a:gdLst/>
              <a:ahLst/>
              <a:cxnLst/>
              <a:rect l="l" t="t" r="r" b="b"/>
              <a:pathLst>
                <a:path w="628" h="718" extrusionOk="0">
                  <a:moveTo>
                    <a:pt x="314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7"/>
                  </a:lnTo>
                  <a:lnTo>
                    <a:pt x="628" y="53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9" name="Google Shape;5949;p113"/>
            <p:cNvSpPr/>
            <p:nvPr/>
          </p:nvSpPr>
          <p:spPr>
            <a:xfrm>
              <a:off x="6265540" y="3399233"/>
              <a:ext cx="185942" cy="592056"/>
            </a:xfrm>
            <a:custGeom>
              <a:avLst/>
              <a:gdLst/>
              <a:ahLst/>
              <a:cxnLst/>
              <a:rect l="l" t="t" r="r" b="b"/>
              <a:pathLst>
                <a:path w="3406" h="10845" extrusionOk="0">
                  <a:moveTo>
                    <a:pt x="314" y="1"/>
                  </a:moveTo>
                  <a:lnTo>
                    <a:pt x="0" y="180"/>
                  </a:lnTo>
                  <a:lnTo>
                    <a:pt x="0" y="8649"/>
                  </a:lnTo>
                  <a:lnTo>
                    <a:pt x="314" y="9231"/>
                  </a:lnTo>
                  <a:lnTo>
                    <a:pt x="3092" y="10845"/>
                  </a:lnTo>
                  <a:lnTo>
                    <a:pt x="3406" y="10665"/>
                  </a:lnTo>
                  <a:lnTo>
                    <a:pt x="3406" y="2196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0" name="Google Shape;5950;p113"/>
            <p:cNvSpPr/>
            <p:nvPr/>
          </p:nvSpPr>
          <p:spPr>
            <a:xfrm>
              <a:off x="6480799" y="3506889"/>
              <a:ext cx="166398" cy="110113"/>
            </a:xfrm>
            <a:custGeom>
              <a:avLst/>
              <a:gdLst/>
              <a:ahLst/>
              <a:cxnLst/>
              <a:rect l="l" t="t" r="r" b="b"/>
              <a:pathLst>
                <a:path w="3048" h="2017" extrusionOk="0">
                  <a:moveTo>
                    <a:pt x="269" y="0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2779" y="2017"/>
                  </a:lnTo>
                  <a:lnTo>
                    <a:pt x="3048" y="161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1" name="Google Shape;5951;p113"/>
            <p:cNvSpPr/>
            <p:nvPr/>
          </p:nvSpPr>
          <p:spPr>
            <a:xfrm>
              <a:off x="6634914" y="3621860"/>
              <a:ext cx="29425" cy="472171"/>
            </a:xfrm>
            <a:custGeom>
              <a:avLst/>
              <a:gdLst/>
              <a:ahLst/>
              <a:cxnLst/>
              <a:rect l="l" t="t" r="r" b="b"/>
              <a:pathLst>
                <a:path w="539" h="8649" extrusionOk="0">
                  <a:moveTo>
                    <a:pt x="0" y="0"/>
                  </a:moveTo>
                  <a:lnTo>
                    <a:pt x="90" y="8335"/>
                  </a:lnTo>
                  <a:lnTo>
                    <a:pt x="269" y="8649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2" name="Google Shape;5952;p113"/>
            <p:cNvSpPr/>
            <p:nvPr/>
          </p:nvSpPr>
          <p:spPr>
            <a:xfrm>
              <a:off x="6630001" y="3594946"/>
              <a:ext cx="34339" cy="36741"/>
            </a:xfrm>
            <a:custGeom>
              <a:avLst/>
              <a:gdLst/>
              <a:ahLst/>
              <a:cxnLst/>
              <a:rect l="l" t="t" r="r" b="b"/>
              <a:pathLst>
                <a:path w="629" h="673" extrusionOk="0">
                  <a:moveTo>
                    <a:pt x="315" y="1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3"/>
                  </a:lnTo>
                  <a:lnTo>
                    <a:pt x="628" y="538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3" name="Google Shape;5953;p113"/>
            <p:cNvSpPr/>
            <p:nvPr/>
          </p:nvSpPr>
          <p:spPr>
            <a:xfrm>
              <a:off x="6463657" y="3514204"/>
              <a:ext cx="185997" cy="589599"/>
            </a:xfrm>
            <a:custGeom>
              <a:avLst/>
              <a:gdLst/>
              <a:ahLst/>
              <a:cxnLst/>
              <a:rect l="l" t="t" r="r" b="b"/>
              <a:pathLst>
                <a:path w="3407" h="10800" extrusionOk="0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7"/>
                  </a:lnTo>
                  <a:lnTo>
                    <a:pt x="3093" y="10800"/>
                  </a:lnTo>
                  <a:lnTo>
                    <a:pt x="3406" y="10621"/>
                  </a:lnTo>
                  <a:lnTo>
                    <a:pt x="3406" y="2152"/>
                  </a:lnTo>
                  <a:lnTo>
                    <a:pt x="3093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4" name="Google Shape;5954;p113"/>
            <p:cNvSpPr/>
            <p:nvPr/>
          </p:nvSpPr>
          <p:spPr>
            <a:xfrm>
              <a:off x="4880958" y="3250033"/>
              <a:ext cx="61198" cy="408570"/>
            </a:xfrm>
            <a:custGeom>
              <a:avLst/>
              <a:gdLst/>
              <a:ahLst/>
              <a:cxnLst/>
              <a:rect l="l" t="t" r="r" b="b"/>
              <a:pathLst>
                <a:path w="1121" h="7484" extrusionOk="0">
                  <a:moveTo>
                    <a:pt x="1120" y="0"/>
                  </a:moveTo>
                  <a:lnTo>
                    <a:pt x="717" y="224"/>
                  </a:lnTo>
                  <a:lnTo>
                    <a:pt x="0" y="2062"/>
                  </a:lnTo>
                  <a:lnTo>
                    <a:pt x="0" y="7080"/>
                  </a:lnTo>
                  <a:lnTo>
                    <a:pt x="359" y="7484"/>
                  </a:lnTo>
                  <a:lnTo>
                    <a:pt x="1120" y="3092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5" name="Google Shape;5955;p113"/>
            <p:cNvSpPr/>
            <p:nvPr/>
          </p:nvSpPr>
          <p:spPr>
            <a:xfrm>
              <a:off x="4695015" y="3037178"/>
              <a:ext cx="247140" cy="325426"/>
            </a:xfrm>
            <a:custGeom>
              <a:avLst/>
              <a:gdLst/>
              <a:ahLst/>
              <a:cxnLst/>
              <a:rect l="l" t="t" r="r" b="b"/>
              <a:pathLst>
                <a:path w="4527" h="5961" extrusionOk="0">
                  <a:moveTo>
                    <a:pt x="1" y="1"/>
                  </a:moveTo>
                  <a:lnTo>
                    <a:pt x="3092" y="5513"/>
                  </a:lnTo>
                  <a:lnTo>
                    <a:pt x="3765" y="5961"/>
                  </a:lnTo>
                  <a:lnTo>
                    <a:pt x="4526" y="3899"/>
                  </a:lnTo>
                  <a:lnTo>
                    <a:pt x="2644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6" name="Google Shape;5956;p113"/>
            <p:cNvSpPr/>
            <p:nvPr/>
          </p:nvSpPr>
          <p:spPr>
            <a:xfrm>
              <a:off x="4465070" y="2902663"/>
              <a:ext cx="374341" cy="168855"/>
            </a:xfrm>
            <a:custGeom>
              <a:avLst/>
              <a:gdLst/>
              <a:ahLst/>
              <a:cxnLst/>
              <a:rect l="l" t="t" r="r" b="b"/>
              <a:pathLst>
                <a:path w="6857" h="3093" extrusionOk="0">
                  <a:moveTo>
                    <a:pt x="0" y="0"/>
                  </a:moveTo>
                  <a:lnTo>
                    <a:pt x="2151" y="1838"/>
                  </a:lnTo>
                  <a:lnTo>
                    <a:pt x="4661" y="2734"/>
                  </a:lnTo>
                  <a:lnTo>
                    <a:pt x="6856" y="3092"/>
                  </a:lnTo>
                  <a:lnTo>
                    <a:pt x="4168" y="1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7" name="Google Shape;5957;p113"/>
            <p:cNvSpPr/>
            <p:nvPr/>
          </p:nvSpPr>
          <p:spPr>
            <a:xfrm>
              <a:off x="4504213" y="3362547"/>
              <a:ext cx="396342" cy="506455"/>
            </a:xfrm>
            <a:custGeom>
              <a:avLst/>
              <a:gdLst/>
              <a:ahLst/>
              <a:cxnLst/>
              <a:rect l="l" t="t" r="r" b="b"/>
              <a:pathLst>
                <a:path w="7260" h="9277" extrusionOk="0">
                  <a:moveTo>
                    <a:pt x="7260" y="1"/>
                  </a:moveTo>
                  <a:lnTo>
                    <a:pt x="6139" y="404"/>
                  </a:lnTo>
                  <a:lnTo>
                    <a:pt x="0" y="3496"/>
                  </a:lnTo>
                  <a:lnTo>
                    <a:pt x="538" y="9276"/>
                  </a:lnTo>
                  <a:lnTo>
                    <a:pt x="7260" y="5423"/>
                  </a:lnTo>
                  <a:lnTo>
                    <a:pt x="7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8" name="Google Shape;5958;p113"/>
            <p:cNvSpPr/>
            <p:nvPr/>
          </p:nvSpPr>
          <p:spPr>
            <a:xfrm>
              <a:off x="4313411" y="3051863"/>
              <a:ext cx="587142" cy="523597"/>
            </a:xfrm>
            <a:custGeom>
              <a:avLst/>
              <a:gdLst/>
              <a:ahLst/>
              <a:cxnLst/>
              <a:rect l="l" t="t" r="r" b="b"/>
              <a:pathLst>
                <a:path w="10755" h="9591" extrusionOk="0">
                  <a:moveTo>
                    <a:pt x="7439" y="1"/>
                  </a:moveTo>
                  <a:lnTo>
                    <a:pt x="6408" y="359"/>
                  </a:lnTo>
                  <a:lnTo>
                    <a:pt x="0" y="3989"/>
                  </a:lnTo>
                  <a:lnTo>
                    <a:pt x="2644" y="8380"/>
                  </a:lnTo>
                  <a:lnTo>
                    <a:pt x="4033" y="9590"/>
                  </a:lnTo>
                  <a:lnTo>
                    <a:pt x="10755" y="5692"/>
                  </a:lnTo>
                  <a:lnTo>
                    <a:pt x="74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9" name="Google Shape;5959;p113"/>
            <p:cNvSpPr/>
            <p:nvPr/>
          </p:nvSpPr>
          <p:spPr>
            <a:xfrm>
              <a:off x="4098152" y="2902663"/>
              <a:ext cx="621372" cy="359655"/>
            </a:xfrm>
            <a:custGeom>
              <a:avLst/>
              <a:gdLst/>
              <a:ahLst/>
              <a:cxnLst/>
              <a:rect l="l" t="t" r="r" b="b"/>
              <a:pathLst>
                <a:path w="11382" h="6588" extrusionOk="0">
                  <a:moveTo>
                    <a:pt x="6721" y="0"/>
                  </a:moveTo>
                  <a:lnTo>
                    <a:pt x="0" y="3899"/>
                  </a:lnTo>
                  <a:lnTo>
                    <a:pt x="1792" y="5602"/>
                  </a:lnTo>
                  <a:lnTo>
                    <a:pt x="4660" y="6587"/>
                  </a:lnTo>
                  <a:lnTo>
                    <a:pt x="11382" y="2734"/>
                  </a:lnTo>
                  <a:lnTo>
                    <a:pt x="67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0" name="Google Shape;5960;p113"/>
            <p:cNvSpPr/>
            <p:nvPr/>
          </p:nvSpPr>
          <p:spPr>
            <a:xfrm>
              <a:off x="3875523" y="3115463"/>
              <a:ext cx="222683" cy="344970"/>
            </a:xfrm>
            <a:custGeom>
              <a:avLst/>
              <a:gdLst/>
              <a:ahLst/>
              <a:cxnLst/>
              <a:rect l="l" t="t" r="r" b="b"/>
              <a:pathLst>
                <a:path w="4079" h="6319" extrusionOk="0">
                  <a:moveTo>
                    <a:pt x="4078" y="1"/>
                  </a:moveTo>
                  <a:lnTo>
                    <a:pt x="762" y="1883"/>
                  </a:lnTo>
                  <a:lnTo>
                    <a:pt x="0" y="6319"/>
                  </a:lnTo>
                  <a:lnTo>
                    <a:pt x="2420" y="5512"/>
                  </a:lnTo>
                  <a:lnTo>
                    <a:pt x="40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1" name="Google Shape;5961;p113"/>
            <p:cNvSpPr/>
            <p:nvPr/>
          </p:nvSpPr>
          <p:spPr>
            <a:xfrm>
              <a:off x="4122610" y="3805344"/>
              <a:ext cx="411027" cy="168800"/>
            </a:xfrm>
            <a:custGeom>
              <a:avLst/>
              <a:gdLst/>
              <a:ahLst/>
              <a:cxnLst/>
              <a:rect l="l" t="t" r="r" b="b"/>
              <a:pathLst>
                <a:path w="7529" h="3092" extrusionOk="0">
                  <a:moveTo>
                    <a:pt x="1793" y="0"/>
                  </a:moveTo>
                  <a:lnTo>
                    <a:pt x="0" y="1568"/>
                  </a:lnTo>
                  <a:lnTo>
                    <a:pt x="4212" y="3092"/>
                  </a:lnTo>
                  <a:lnTo>
                    <a:pt x="7528" y="1165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2" name="Google Shape;5962;p113"/>
            <p:cNvSpPr/>
            <p:nvPr/>
          </p:nvSpPr>
          <p:spPr>
            <a:xfrm>
              <a:off x="4198439" y="3570489"/>
              <a:ext cx="335198" cy="298512"/>
            </a:xfrm>
            <a:custGeom>
              <a:avLst/>
              <a:gdLst/>
              <a:ahLst/>
              <a:cxnLst/>
              <a:rect l="l" t="t" r="r" b="b"/>
              <a:pathLst>
                <a:path w="6140" h="5468" extrusionOk="0">
                  <a:moveTo>
                    <a:pt x="4884" y="0"/>
                  </a:moveTo>
                  <a:lnTo>
                    <a:pt x="0" y="1390"/>
                  </a:lnTo>
                  <a:lnTo>
                    <a:pt x="538" y="4750"/>
                  </a:lnTo>
                  <a:lnTo>
                    <a:pt x="6139" y="5467"/>
                  </a:lnTo>
                  <a:lnTo>
                    <a:pt x="6139" y="90"/>
                  </a:lnTo>
                  <a:lnTo>
                    <a:pt x="48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3" name="Google Shape;5963;p113"/>
            <p:cNvSpPr/>
            <p:nvPr/>
          </p:nvSpPr>
          <p:spPr>
            <a:xfrm>
              <a:off x="4081010" y="3262261"/>
              <a:ext cx="452626" cy="401255"/>
            </a:xfrm>
            <a:custGeom>
              <a:avLst/>
              <a:gdLst/>
              <a:ahLst/>
              <a:cxnLst/>
              <a:rect l="l" t="t" r="r" b="b"/>
              <a:pathLst>
                <a:path w="8291" h="7350" extrusionOk="0">
                  <a:moveTo>
                    <a:pt x="4974" y="0"/>
                  </a:moveTo>
                  <a:lnTo>
                    <a:pt x="0" y="3944"/>
                  </a:lnTo>
                  <a:lnTo>
                    <a:pt x="2689" y="7349"/>
                  </a:lnTo>
                  <a:lnTo>
                    <a:pt x="8290" y="5736"/>
                  </a:lnTo>
                  <a:lnTo>
                    <a:pt x="4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4" name="Google Shape;5964;p113"/>
            <p:cNvSpPr/>
            <p:nvPr/>
          </p:nvSpPr>
          <p:spPr>
            <a:xfrm>
              <a:off x="3978266" y="3115463"/>
              <a:ext cx="374341" cy="389026"/>
            </a:xfrm>
            <a:custGeom>
              <a:avLst/>
              <a:gdLst/>
              <a:ahLst/>
              <a:cxnLst/>
              <a:rect l="l" t="t" r="r" b="b"/>
              <a:pathLst>
                <a:path w="6857" h="7126" extrusionOk="0">
                  <a:moveTo>
                    <a:pt x="2196" y="1"/>
                  </a:moveTo>
                  <a:lnTo>
                    <a:pt x="0" y="5199"/>
                  </a:lnTo>
                  <a:lnTo>
                    <a:pt x="807" y="7126"/>
                  </a:lnTo>
                  <a:lnTo>
                    <a:pt x="2644" y="6767"/>
                  </a:lnTo>
                  <a:lnTo>
                    <a:pt x="6856" y="2689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5" name="Google Shape;5965;p113"/>
            <p:cNvSpPr/>
            <p:nvPr/>
          </p:nvSpPr>
          <p:spPr>
            <a:xfrm>
              <a:off x="3875523" y="3399233"/>
              <a:ext cx="352285" cy="491769"/>
            </a:xfrm>
            <a:custGeom>
              <a:avLst/>
              <a:gdLst/>
              <a:ahLst/>
              <a:cxnLst/>
              <a:rect l="l" t="t" r="r" b="b"/>
              <a:pathLst>
                <a:path w="6453" h="9008" extrusionOk="0">
                  <a:moveTo>
                    <a:pt x="1882" y="1"/>
                  </a:moveTo>
                  <a:lnTo>
                    <a:pt x="0" y="1121"/>
                  </a:lnTo>
                  <a:lnTo>
                    <a:pt x="0" y="4168"/>
                  </a:lnTo>
                  <a:lnTo>
                    <a:pt x="1882" y="7439"/>
                  </a:lnTo>
                  <a:lnTo>
                    <a:pt x="4526" y="9007"/>
                  </a:lnTo>
                  <a:lnTo>
                    <a:pt x="6453" y="7887"/>
                  </a:lnTo>
                  <a:lnTo>
                    <a:pt x="6453" y="4840"/>
                  </a:lnTo>
                  <a:lnTo>
                    <a:pt x="4526" y="156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6" name="Google Shape;5966;p113"/>
            <p:cNvSpPr/>
            <p:nvPr/>
          </p:nvSpPr>
          <p:spPr>
            <a:xfrm>
              <a:off x="4012496" y="3714830"/>
              <a:ext cx="315654" cy="457485"/>
            </a:xfrm>
            <a:custGeom>
              <a:avLst/>
              <a:gdLst/>
              <a:ahLst/>
              <a:cxnLst/>
              <a:rect l="l" t="t" r="r" b="b"/>
              <a:pathLst>
                <a:path w="5782" h="8380" extrusionOk="0">
                  <a:moveTo>
                    <a:pt x="5781" y="0"/>
                  </a:moveTo>
                  <a:lnTo>
                    <a:pt x="1" y="1300"/>
                  </a:lnTo>
                  <a:lnTo>
                    <a:pt x="180" y="7080"/>
                  </a:lnTo>
                  <a:lnTo>
                    <a:pt x="1524" y="8380"/>
                  </a:lnTo>
                  <a:lnTo>
                    <a:pt x="5781" y="5960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7" name="Google Shape;5967;p113"/>
            <p:cNvSpPr/>
            <p:nvPr/>
          </p:nvSpPr>
          <p:spPr>
            <a:xfrm>
              <a:off x="3826608" y="3345405"/>
              <a:ext cx="501541" cy="501541"/>
            </a:xfrm>
            <a:custGeom>
              <a:avLst/>
              <a:gdLst/>
              <a:ahLst/>
              <a:cxnLst/>
              <a:rect l="l" t="t" r="r" b="b"/>
              <a:pathLst>
                <a:path w="9187" h="9187" extrusionOk="0">
                  <a:moveTo>
                    <a:pt x="4078" y="1"/>
                  </a:moveTo>
                  <a:lnTo>
                    <a:pt x="0" y="2914"/>
                  </a:lnTo>
                  <a:lnTo>
                    <a:pt x="4929" y="9187"/>
                  </a:lnTo>
                  <a:lnTo>
                    <a:pt x="9186" y="6767"/>
                  </a:lnTo>
                  <a:lnTo>
                    <a:pt x="5557" y="449"/>
                  </a:lnTo>
                  <a:lnTo>
                    <a:pt x="40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8" name="Google Shape;5968;p113"/>
            <p:cNvSpPr/>
            <p:nvPr/>
          </p:nvSpPr>
          <p:spPr>
            <a:xfrm>
              <a:off x="3616207" y="3208434"/>
              <a:ext cx="513770" cy="296055"/>
            </a:xfrm>
            <a:custGeom>
              <a:avLst/>
              <a:gdLst/>
              <a:ahLst/>
              <a:cxnLst/>
              <a:rect l="l" t="t" r="r" b="b"/>
              <a:pathLst>
                <a:path w="9411" h="5423" extrusionOk="0">
                  <a:moveTo>
                    <a:pt x="4257" y="1"/>
                  </a:moveTo>
                  <a:lnTo>
                    <a:pt x="1" y="2420"/>
                  </a:lnTo>
                  <a:lnTo>
                    <a:pt x="852" y="5333"/>
                  </a:lnTo>
                  <a:lnTo>
                    <a:pt x="5154" y="5423"/>
                  </a:lnTo>
                  <a:lnTo>
                    <a:pt x="9411" y="2958"/>
                  </a:lnTo>
                  <a:lnTo>
                    <a:pt x="42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9" name="Google Shape;5969;p113"/>
            <p:cNvSpPr/>
            <p:nvPr/>
          </p:nvSpPr>
          <p:spPr>
            <a:xfrm>
              <a:off x="3418090" y="3340547"/>
              <a:ext cx="677657" cy="946743"/>
            </a:xfrm>
            <a:custGeom>
              <a:avLst/>
              <a:gdLst/>
              <a:ahLst/>
              <a:cxnLst/>
              <a:rect l="l" t="t" r="r" b="b"/>
              <a:pathLst>
                <a:path w="12413" h="17342" extrusionOk="0">
                  <a:moveTo>
                    <a:pt x="3630" y="0"/>
                  </a:moveTo>
                  <a:lnTo>
                    <a:pt x="0" y="2106"/>
                  </a:lnTo>
                  <a:lnTo>
                    <a:pt x="0" y="8066"/>
                  </a:lnTo>
                  <a:lnTo>
                    <a:pt x="3630" y="14384"/>
                  </a:lnTo>
                  <a:lnTo>
                    <a:pt x="8783" y="17342"/>
                  </a:lnTo>
                  <a:lnTo>
                    <a:pt x="12412" y="15236"/>
                  </a:lnTo>
                  <a:lnTo>
                    <a:pt x="12412" y="9276"/>
                  </a:lnTo>
                  <a:lnTo>
                    <a:pt x="8783" y="3003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0" name="Google Shape;5970;p113"/>
            <p:cNvSpPr/>
            <p:nvPr/>
          </p:nvSpPr>
          <p:spPr>
            <a:xfrm>
              <a:off x="3630893" y="3661003"/>
              <a:ext cx="210454" cy="330285"/>
            </a:xfrm>
            <a:custGeom>
              <a:avLst/>
              <a:gdLst/>
              <a:ahLst/>
              <a:cxnLst/>
              <a:rect l="l" t="t" r="r" b="b"/>
              <a:pathLst>
                <a:path w="3855" h="6050" extrusionOk="0">
                  <a:moveTo>
                    <a:pt x="583" y="0"/>
                  </a:moveTo>
                  <a:lnTo>
                    <a:pt x="0" y="359"/>
                  </a:lnTo>
                  <a:lnTo>
                    <a:pt x="0" y="2599"/>
                  </a:lnTo>
                  <a:lnTo>
                    <a:pt x="1345" y="4929"/>
                  </a:lnTo>
                  <a:lnTo>
                    <a:pt x="3272" y="6050"/>
                  </a:lnTo>
                  <a:lnTo>
                    <a:pt x="3854" y="5736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1" name="Google Shape;5971;p113"/>
            <p:cNvSpPr/>
            <p:nvPr/>
          </p:nvSpPr>
          <p:spPr>
            <a:xfrm>
              <a:off x="3662666" y="3636545"/>
              <a:ext cx="222683" cy="337600"/>
            </a:xfrm>
            <a:custGeom>
              <a:avLst/>
              <a:gdLst/>
              <a:ahLst/>
              <a:cxnLst/>
              <a:rect l="l" t="t" r="r" b="b"/>
              <a:pathLst>
                <a:path w="4079" h="6184" extrusionOk="0">
                  <a:moveTo>
                    <a:pt x="763" y="0"/>
                  </a:moveTo>
                  <a:lnTo>
                    <a:pt x="1" y="448"/>
                  </a:lnTo>
                  <a:lnTo>
                    <a:pt x="1" y="2689"/>
                  </a:lnTo>
                  <a:lnTo>
                    <a:pt x="1345" y="5064"/>
                  </a:lnTo>
                  <a:lnTo>
                    <a:pt x="3272" y="6184"/>
                  </a:lnTo>
                  <a:lnTo>
                    <a:pt x="4079" y="5736"/>
                  </a:lnTo>
                  <a:lnTo>
                    <a:pt x="4079" y="3495"/>
                  </a:lnTo>
                  <a:lnTo>
                    <a:pt x="2690" y="112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72" name="Google Shape;5972;p113"/>
          <p:cNvSpPr/>
          <p:nvPr/>
        </p:nvSpPr>
        <p:spPr>
          <a:xfrm>
            <a:off x="993150" y="385430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3" name="Google Shape;5973;p113"/>
          <p:cNvSpPr/>
          <p:nvPr/>
        </p:nvSpPr>
        <p:spPr>
          <a:xfrm>
            <a:off x="535581" y="42806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4" name="Google Shape;5974;p113"/>
          <p:cNvSpPr/>
          <p:nvPr/>
        </p:nvSpPr>
        <p:spPr>
          <a:xfrm>
            <a:off x="7642975" y="837013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5" name="Google Shape;5975;p113"/>
          <p:cNvSpPr/>
          <p:nvPr/>
        </p:nvSpPr>
        <p:spPr>
          <a:xfrm>
            <a:off x="8303331" y="597194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0" name="Google Shape;5980;p114"/>
          <p:cNvSpPr txBox="1">
            <a:spLocks noGrp="1"/>
          </p:cNvSpPr>
          <p:nvPr>
            <p:ph type="subTitle" idx="1"/>
          </p:nvPr>
        </p:nvSpPr>
        <p:spPr>
          <a:xfrm>
            <a:off x="2897713" y="1222526"/>
            <a:ext cx="5604631" cy="2313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lang="en"/>
              <a:t>U-Net</a:t>
            </a:r>
            <a:endParaRPr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lang="en"/>
              <a:t>Jaccard Coefficient</a:t>
            </a:r>
            <a:endParaRPr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lang="en"/>
              <a:t>Loss function</a:t>
            </a:r>
            <a:endParaRPr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lang="en"/>
              <a:t>One Hot Encoding</a:t>
            </a:r>
            <a:endParaRPr/>
          </a:p>
        </p:txBody>
      </p:sp>
      <p:grpSp>
        <p:nvGrpSpPr>
          <p:cNvPr id="5981" name="Google Shape;5981;p114"/>
          <p:cNvGrpSpPr/>
          <p:nvPr/>
        </p:nvGrpSpPr>
        <p:grpSpPr>
          <a:xfrm>
            <a:off x="445968" y="2444244"/>
            <a:ext cx="2427441" cy="2164530"/>
            <a:chOff x="2975551" y="475034"/>
            <a:chExt cx="4856825" cy="4330792"/>
          </a:xfrm>
        </p:grpSpPr>
        <p:sp>
          <p:nvSpPr>
            <p:cNvPr id="5982" name="Google Shape;5982;p114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3" name="Google Shape;5983;p114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4" name="Google Shape;5984;p114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5" name="Google Shape;5985;p114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6" name="Google Shape;5986;p114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7" name="Google Shape;5987;p114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8" name="Google Shape;5988;p114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9" name="Google Shape;5989;p114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0" name="Google Shape;5990;p114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1" name="Google Shape;5991;p114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2" name="Google Shape;5992;p114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3" name="Google Shape;5993;p114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4" name="Google Shape;5994;p114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5" name="Google Shape;5995;p114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6" name="Google Shape;5996;p114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7" name="Google Shape;5997;p114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8" name="Google Shape;5998;p114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9" name="Google Shape;5999;p114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0" name="Google Shape;6000;p114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1" name="Google Shape;6001;p114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2" name="Google Shape;6002;p114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3" name="Google Shape;6003;p114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4" name="Google Shape;6004;p114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5" name="Google Shape;6005;p114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6" name="Google Shape;6006;p114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7" name="Google Shape;6007;p114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8" name="Google Shape;6008;p114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9" name="Google Shape;6009;p114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0" name="Google Shape;6010;p114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1" name="Google Shape;6011;p114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2" name="Google Shape;6012;p114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3" name="Google Shape;6013;p114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4" name="Google Shape;6014;p114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5" name="Google Shape;6015;p114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6" name="Google Shape;6016;p114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7" name="Google Shape;6017;p114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8" name="Google Shape;6018;p114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9" name="Google Shape;6019;p114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0" name="Google Shape;6020;p114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1" name="Google Shape;6021;p114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2" name="Google Shape;6022;p114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3" name="Google Shape;6023;p114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4" name="Google Shape;6024;p114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5" name="Google Shape;6025;p114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6" name="Google Shape;6026;p114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7" name="Google Shape;6027;p114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8" name="Google Shape;6028;p114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9" name="Google Shape;6029;p114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0" name="Google Shape;6030;p114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1" name="Google Shape;6031;p114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2" name="Google Shape;6032;p114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3" name="Google Shape;6033;p114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4" name="Google Shape;6034;p114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5" name="Google Shape;6035;p114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6" name="Google Shape;6036;p114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7" name="Google Shape;6037;p114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8" name="Google Shape;6038;p114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9" name="Google Shape;6039;p114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0" name="Google Shape;6040;p114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1" name="Google Shape;6041;p114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2" name="Google Shape;6042;p114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3" name="Google Shape;6043;p114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4" name="Google Shape;6044;p114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5" name="Google Shape;6045;p114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6" name="Google Shape;6046;p114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7" name="Google Shape;6047;p114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8" name="Google Shape;6048;p114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9" name="Google Shape;6049;p114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0" name="Google Shape;6050;p114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1" name="Google Shape;6051;p114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2" name="Google Shape;6052;p114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3" name="Google Shape;6053;p114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4" name="Google Shape;6054;p114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5" name="Google Shape;6055;p114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6" name="Google Shape;6056;p114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7" name="Google Shape;6057;p114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8" name="Google Shape;6058;p114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9" name="Google Shape;6059;p114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0" name="Google Shape;6060;p114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1" name="Google Shape;6061;p114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2" name="Google Shape;6062;p114"/>
            <p:cNvSpPr/>
            <p:nvPr/>
          </p:nvSpPr>
          <p:spPr>
            <a:xfrm>
              <a:off x="5316981" y="2583018"/>
              <a:ext cx="324365" cy="1479280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3" name="Google Shape;6063;p114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4" name="Google Shape;6064;p114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5" name="Google Shape;6065;p114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6" name="Google Shape;6066;p114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7" name="Google Shape;6067;p114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8" name="Google Shape;6068;p114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9" name="Google Shape;6069;p114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0" name="Google Shape;6070;p114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1" name="Google Shape;6071;p114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2" name="Google Shape;6072;p114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3" name="Google Shape;6073;p114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4" name="Google Shape;6074;p114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5" name="Google Shape;6075;p114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6" name="Google Shape;6076;p114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7" name="Google Shape;6077;p114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8" name="Google Shape;6078;p114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9" name="Google Shape;6079;p114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0" name="Google Shape;6080;p114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1" name="Google Shape;6081;p114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2" name="Google Shape;6082;p114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3" name="Google Shape;6083;p114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4" name="Google Shape;6084;p114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5" name="Google Shape;6085;p114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6" name="Google Shape;6086;p114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7" name="Google Shape;6087;p114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8" name="Google Shape;6088;p114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9" name="Google Shape;6089;p114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0" name="Google Shape;6090;p114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1" name="Google Shape;6091;p114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2" name="Google Shape;6092;p114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3" name="Google Shape;6093;p114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4" name="Google Shape;6094;p114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5" name="Google Shape;6095;p114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6" name="Google Shape;6096;p114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7" name="Google Shape;6097;p114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8" name="Google Shape;6098;p114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9" name="Google Shape;6099;p114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0" name="Google Shape;6100;p114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1" name="Google Shape;6101;p114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2" name="Google Shape;6102;p114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3" name="Google Shape;6103;p114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4" name="Google Shape;6104;p114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5" name="Google Shape;6105;p114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6" name="Google Shape;6106;p114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7" name="Google Shape;6107;p114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8" name="Google Shape;6108;p114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9" name="Google Shape;6109;p114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0" name="Google Shape;6110;p114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1" name="Google Shape;6111;p114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2" name="Google Shape;6112;p114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3" name="Google Shape;6113;p114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4" name="Google Shape;6114;p114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5" name="Google Shape;6115;p114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6" name="Google Shape;6116;p114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7" name="Google Shape;6117;p114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8" name="Google Shape;6118;p114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9" name="Google Shape;6119;p114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0" name="Google Shape;6120;p114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1" name="Google Shape;6121;p114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2" name="Google Shape;6122;p114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rgbClr val="428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3" name="Google Shape;6123;p114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4" name="Google Shape;6124;p114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5" name="Google Shape;6125;p114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114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114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114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114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0" name="Google Shape;6130;p114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1" name="Google Shape;6131;p114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114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114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114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rgbClr val="428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114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114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114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114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9" name="Google Shape;6139;p114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0" name="Google Shape;6140;p114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1" name="Google Shape;6141;p114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2" name="Google Shape;6142;p114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3" name="Google Shape;6143;p114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4" name="Google Shape;6144;p114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5" name="Google Shape;6145;p114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6" name="Google Shape;6146;p114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114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114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114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114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114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114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114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114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114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114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114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114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114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0" name="Google Shape;6160;p114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1" name="Google Shape;6161;p114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114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114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114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114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114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114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114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114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114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114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114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114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114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114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6" name="Google Shape;6176;p114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7" name="Google Shape;6177;p114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8" name="Google Shape;6178;p114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9" name="Google Shape;6179;p114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0" name="Google Shape;6180;p114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1" name="Google Shape;6181;p114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2" name="Google Shape;6182;p114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3" name="Google Shape;6183;p114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4" name="Google Shape;6184;p114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5" name="Google Shape;6185;p114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6" name="Google Shape;6186;p114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7" name="Google Shape;6187;p114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8" name="Google Shape;6188;p114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9" name="Google Shape;6189;p114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0" name="Google Shape;6190;p114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1" name="Google Shape;6191;p114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2" name="Google Shape;6192;p114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3" name="Google Shape;6193;p114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4" name="Google Shape;6194;p114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5" name="Google Shape;6195;p114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6" name="Google Shape;6196;p114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7" name="Google Shape;6197;p114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8" name="Google Shape;6198;p114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9" name="Google Shape;6199;p114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0" name="Google Shape;6200;p114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1" name="Google Shape;6201;p114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2" name="Google Shape;6202;p114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3" name="Google Shape;6203;p114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4" name="Google Shape;6204;p114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5" name="Google Shape;6205;p114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6" name="Google Shape;6206;p114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7" name="Google Shape;6207;p114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8" name="Google Shape;6208;p114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9" name="Google Shape;6209;p114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0" name="Google Shape;6210;p114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1" name="Google Shape;6211;p114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2" name="Google Shape;6212;p114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3" name="Google Shape;6213;p114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4" name="Google Shape;6214;p114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5" name="Google Shape;6215;p114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6" name="Google Shape;6216;p114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7" name="Google Shape;6217;p114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18" name="Google Shape;6218;p114"/>
          <p:cNvSpPr/>
          <p:nvPr/>
        </p:nvSpPr>
        <p:spPr>
          <a:xfrm>
            <a:off x="1011300" y="879325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9" name="Google Shape;6219;p114"/>
          <p:cNvSpPr/>
          <p:nvPr/>
        </p:nvSpPr>
        <p:spPr>
          <a:xfrm>
            <a:off x="553731" y="458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4" name="Google Shape;6224;p115"/>
          <p:cNvSpPr/>
          <p:nvPr/>
        </p:nvSpPr>
        <p:spPr>
          <a:xfrm>
            <a:off x="1516350" y="1259547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5" name="Google Shape;6225;p115"/>
          <p:cNvSpPr/>
          <p:nvPr/>
        </p:nvSpPr>
        <p:spPr>
          <a:xfrm>
            <a:off x="4277949" y="2890550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6" name="Google Shape;6226;p115"/>
          <p:cNvSpPr/>
          <p:nvPr/>
        </p:nvSpPr>
        <p:spPr>
          <a:xfrm>
            <a:off x="4285650" y="1259547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7" name="Google Shape;6227;p115"/>
          <p:cNvSpPr/>
          <p:nvPr/>
        </p:nvSpPr>
        <p:spPr>
          <a:xfrm>
            <a:off x="7054950" y="1259547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8" name="Google Shape;6228;p115"/>
          <p:cNvSpPr txBox="1">
            <a:spLocks noGrp="1"/>
          </p:cNvSpPr>
          <p:nvPr>
            <p:ph type="title"/>
          </p:nvPr>
        </p:nvSpPr>
        <p:spPr>
          <a:xfrm>
            <a:off x="734416" y="332353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U-Net Implementation :  </a:t>
            </a:r>
            <a:r>
              <a:rPr lang="en" sz="2400"/>
              <a:t>Type of CNN</a:t>
            </a:r>
            <a:br>
              <a:rPr lang="en"/>
            </a:br>
            <a:endParaRPr/>
          </a:p>
        </p:txBody>
      </p:sp>
      <p:sp>
        <p:nvSpPr>
          <p:cNvPr id="6229" name="Google Shape;6229;p115"/>
          <p:cNvSpPr txBox="1">
            <a:spLocks noGrp="1"/>
          </p:cNvSpPr>
          <p:nvPr>
            <p:ph type="subTitle" idx="1"/>
          </p:nvPr>
        </p:nvSpPr>
        <p:spPr>
          <a:xfrm>
            <a:off x="3482549" y="2134174"/>
            <a:ext cx="2449123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Bridge 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Has essential features</a:t>
            </a:r>
            <a:endParaRPr/>
          </a:p>
          <a:p>
            <a:pPr marL="285750" lvl="0" indent="-196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 sz="1600"/>
          </a:p>
        </p:txBody>
      </p:sp>
      <p:sp>
        <p:nvSpPr>
          <p:cNvPr id="6230" name="Google Shape;6230;p115"/>
          <p:cNvSpPr txBox="1">
            <a:spLocks noGrp="1"/>
          </p:cNvSpPr>
          <p:nvPr>
            <p:ph type="subTitle" idx="2"/>
          </p:nvPr>
        </p:nvSpPr>
        <p:spPr>
          <a:xfrm>
            <a:off x="713250" y="2134174"/>
            <a:ext cx="2178900" cy="87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Extracting features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Reduce spatial dimensions </a:t>
            </a:r>
            <a:endParaRPr sz="1600"/>
          </a:p>
        </p:txBody>
      </p:sp>
      <p:sp>
        <p:nvSpPr>
          <p:cNvPr id="6231" name="Google Shape;6231;p115"/>
          <p:cNvSpPr txBox="1">
            <a:spLocks noGrp="1"/>
          </p:cNvSpPr>
          <p:nvPr>
            <p:ph type="subTitle" idx="3"/>
          </p:nvPr>
        </p:nvSpPr>
        <p:spPr>
          <a:xfrm>
            <a:off x="7132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Encoder</a:t>
            </a:r>
            <a:endParaRPr/>
          </a:p>
        </p:txBody>
      </p:sp>
      <p:sp>
        <p:nvSpPr>
          <p:cNvPr id="6232" name="Google Shape;6232;p115"/>
          <p:cNvSpPr txBox="1">
            <a:spLocks noGrp="1"/>
          </p:cNvSpPr>
          <p:nvPr>
            <p:ph type="subTitle" idx="4"/>
          </p:nvPr>
        </p:nvSpPr>
        <p:spPr>
          <a:xfrm>
            <a:off x="34825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BottleNeck</a:t>
            </a:r>
            <a:endParaRPr/>
          </a:p>
        </p:txBody>
      </p:sp>
      <p:sp>
        <p:nvSpPr>
          <p:cNvPr id="6233" name="Google Shape;6233;p115"/>
          <p:cNvSpPr txBox="1">
            <a:spLocks noGrp="1"/>
          </p:cNvSpPr>
          <p:nvPr>
            <p:ph type="subTitle" idx="5"/>
          </p:nvPr>
        </p:nvSpPr>
        <p:spPr>
          <a:xfrm>
            <a:off x="6251850" y="2134174"/>
            <a:ext cx="21789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Upsampling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layers </a:t>
            </a:r>
            <a:endParaRPr/>
          </a:p>
          <a:p>
            <a:pPr marL="285750" lvl="0" indent="-196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</p:txBody>
      </p:sp>
      <p:sp>
        <p:nvSpPr>
          <p:cNvPr id="6234" name="Google Shape;6234;p115"/>
          <p:cNvSpPr txBox="1">
            <a:spLocks noGrp="1"/>
          </p:cNvSpPr>
          <p:nvPr>
            <p:ph type="subTitle" idx="6"/>
          </p:nvPr>
        </p:nvSpPr>
        <p:spPr>
          <a:xfrm>
            <a:off x="6251850" y="18593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Decoder</a:t>
            </a:r>
            <a:endParaRPr/>
          </a:p>
        </p:txBody>
      </p:sp>
      <p:sp>
        <p:nvSpPr>
          <p:cNvPr id="6235" name="Google Shape;6235;p115"/>
          <p:cNvSpPr txBox="1">
            <a:spLocks noGrp="1"/>
          </p:cNvSpPr>
          <p:nvPr>
            <p:ph type="subTitle" idx="8"/>
          </p:nvPr>
        </p:nvSpPr>
        <p:spPr>
          <a:xfrm>
            <a:off x="3490218" y="3813151"/>
            <a:ext cx="2178900" cy="7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Retain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high-resolution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features </a:t>
            </a:r>
            <a:endParaRPr/>
          </a:p>
        </p:txBody>
      </p:sp>
      <p:sp>
        <p:nvSpPr>
          <p:cNvPr id="6236" name="Google Shape;6236;p115"/>
          <p:cNvSpPr txBox="1">
            <a:spLocks noGrp="1"/>
          </p:cNvSpPr>
          <p:nvPr>
            <p:ph type="subTitle" idx="9"/>
          </p:nvPr>
        </p:nvSpPr>
        <p:spPr>
          <a:xfrm>
            <a:off x="3474850" y="3526425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Skip Connection</a:t>
            </a:r>
            <a:endParaRPr/>
          </a:p>
        </p:txBody>
      </p:sp>
      <p:grpSp>
        <p:nvGrpSpPr>
          <p:cNvPr id="6237" name="Google Shape;6237;p115"/>
          <p:cNvGrpSpPr/>
          <p:nvPr/>
        </p:nvGrpSpPr>
        <p:grpSpPr>
          <a:xfrm>
            <a:off x="4357679" y="2971488"/>
            <a:ext cx="413225" cy="410825"/>
            <a:chOff x="1711438" y="4197713"/>
            <a:chExt cx="413225" cy="410825"/>
          </a:xfrm>
        </p:grpSpPr>
        <p:sp>
          <p:nvSpPr>
            <p:cNvPr id="6238" name="Google Shape;6238;p115"/>
            <p:cNvSpPr/>
            <p:nvPr/>
          </p:nvSpPr>
          <p:spPr>
            <a:xfrm>
              <a:off x="2000488" y="4526438"/>
              <a:ext cx="18175" cy="16200"/>
            </a:xfrm>
            <a:custGeom>
              <a:avLst/>
              <a:gdLst/>
              <a:ahLst/>
              <a:cxnLst/>
              <a:rect l="l" t="t" r="r" b="b"/>
              <a:pathLst>
                <a:path w="727" h="648" extrusionOk="0">
                  <a:moveTo>
                    <a:pt x="368" y="0"/>
                  </a:moveTo>
                  <a:cubicBezTo>
                    <a:pt x="271" y="0"/>
                    <a:pt x="175" y="43"/>
                    <a:pt x="115" y="126"/>
                  </a:cubicBezTo>
                  <a:cubicBezTo>
                    <a:pt x="0" y="266"/>
                    <a:pt x="39" y="470"/>
                    <a:pt x="166" y="571"/>
                  </a:cubicBezTo>
                  <a:cubicBezTo>
                    <a:pt x="230" y="622"/>
                    <a:pt x="293" y="648"/>
                    <a:pt x="370" y="648"/>
                  </a:cubicBezTo>
                  <a:cubicBezTo>
                    <a:pt x="459" y="648"/>
                    <a:pt x="561" y="597"/>
                    <a:pt x="624" y="521"/>
                  </a:cubicBezTo>
                  <a:cubicBezTo>
                    <a:pt x="624" y="521"/>
                    <a:pt x="624" y="521"/>
                    <a:pt x="624" y="508"/>
                  </a:cubicBezTo>
                  <a:cubicBezTo>
                    <a:pt x="726" y="368"/>
                    <a:pt x="701" y="177"/>
                    <a:pt x="561" y="62"/>
                  </a:cubicBezTo>
                  <a:cubicBezTo>
                    <a:pt x="503" y="21"/>
                    <a:pt x="436" y="0"/>
                    <a:pt x="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9" name="Google Shape;6239;p115"/>
            <p:cNvSpPr/>
            <p:nvPr/>
          </p:nvSpPr>
          <p:spPr>
            <a:xfrm>
              <a:off x="1711438" y="4197713"/>
              <a:ext cx="413225" cy="410825"/>
            </a:xfrm>
            <a:custGeom>
              <a:avLst/>
              <a:gdLst/>
              <a:ahLst/>
              <a:cxnLst/>
              <a:rect l="l" t="t" r="r" b="b"/>
              <a:pathLst>
                <a:path w="16529" h="16433" extrusionOk="0">
                  <a:moveTo>
                    <a:pt x="5119" y="643"/>
                  </a:moveTo>
                  <a:cubicBezTo>
                    <a:pt x="5208" y="643"/>
                    <a:pt x="5285" y="682"/>
                    <a:pt x="5348" y="745"/>
                  </a:cubicBezTo>
                  <a:lnTo>
                    <a:pt x="6482" y="1866"/>
                  </a:lnTo>
                  <a:lnTo>
                    <a:pt x="5807" y="2541"/>
                  </a:lnTo>
                  <a:lnTo>
                    <a:pt x="4444" y="1191"/>
                  </a:lnTo>
                  <a:lnTo>
                    <a:pt x="4890" y="745"/>
                  </a:lnTo>
                  <a:lnTo>
                    <a:pt x="4903" y="745"/>
                  </a:lnTo>
                  <a:cubicBezTo>
                    <a:pt x="4954" y="682"/>
                    <a:pt x="5043" y="643"/>
                    <a:pt x="5119" y="643"/>
                  </a:cubicBezTo>
                  <a:close/>
                  <a:moveTo>
                    <a:pt x="13205" y="2146"/>
                  </a:moveTo>
                  <a:lnTo>
                    <a:pt x="14287" y="3241"/>
                  </a:lnTo>
                  <a:lnTo>
                    <a:pt x="14185" y="3343"/>
                  </a:lnTo>
                  <a:cubicBezTo>
                    <a:pt x="14033" y="3496"/>
                    <a:pt x="13835" y="3572"/>
                    <a:pt x="13638" y="3572"/>
                  </a:cubicBezTo>
                  <a:cubicBezTo>
                    <a:pt x="13441" y="3572"/>
                    <a:pt x="13243" y="3496"/>
                    <a:pt x="13090" y="3343"/>
                  </a:cubicBezTo>
                  <a:cubicBezTo>
                    <a:pt x="12950" y="3203"/>
                    <a:pt x="12874" y="3012"/>
                    <a:pt x="12874" y="2808"/>
                  </a:cubicBezTo>
                  <a:cubicBezTo>
                    <a:pt x="12874" y="2592"/>
                    <a:pt x="12950" y="2401"/>
                    <a:pt x="13090" y="2260"/>
                  </a:cubicBezTo>
                  <a:lnTo>
                    <a:pt x="13205" y="2146"/>
                  </a:lnTo>
                  <a:close/>
                  <a:moveTo>
                    <a:pt x="3999" y="1637"/>
                  </a:moveTo>
                  <a:lnTo>
                    <a:pt x="5348" y="2999"/>
                  </a:lnTo>
                  <a:lnTo>
                    <a:pt x="4674" y="3674"/>
                  </a:lnTo>
                  <a:lnTo>
                    <a:pt x="3553" y="2541"/>
                  </a:lnTo>
                  <a:cubicBezTo>
                    <a:pt x="3426" y="2413"/>
                    <a:pt x="3426" y="2210"/>
                    <a:pt x="3553" y="2082"/>
                  </a:cubicBezTo>
                  <a:lnTo>
                    <a:pt x="3999" y="1637"/>
                  </a:lnTo>
                  <a:close/>
                  <a:moveTo>
                    <a:pt x="6927" y="2324"/>
                  </a:moveTo>
                  <a:lnTo>
                    <a:pt x="8061" y="3457"/>
                  </a:lnTo>
                  <a:cubicBezTo>
                    <a:pt x="8188" y="3572"/>
                    <a:pt x="8188" y="3776"/>
                    <a:pt x="8061" y="3903"/>
                  </a:cubicBezTo>
                  <a:lnTo>
                    <a:pt x="7615" y="4349"/>
                  </a:lnTo>
                  <a:lnTo>
                    <a:pt x="6265" y="2999"/>
                  </a:lnTo>
                  <a:lnTo>
                    <a:pt x="6927" y="2324"/>
                  </a:lnTo>
                  <a:close/>
                  <a:moveTo>
                    <a:pt x="5807" y="3445"/>
                  </a:moveTo>
                  <a:lnTo>
                    <a:pt x="7157" y="4807"/>
                  </a:lnTo>
                  <a:lnTo>
                    <a:pt x="6711" y="5253"/>
                  </a:lnTo>
                  <a:cubicBezTo>
                    <a:pt x="6647" y="5316"/>
                    <a:pt x="6568" y="5348"/>
                    <a:pt x="6488" y="5348"/>
                  </a:cubicBezTo>
                  <a:cubicBezTo>
                    <a:pt x="6409" y="5348"/>
                    <a:pt x="6329" y="5316"/>
                    <a:pt x="6265" y="5253"/>
                  </a:cubicBezTo>
                  <a:lnTo>
                    <a:pt x="5132" y="4120"/>
                  </a:lnTo>
                  <a:lnTo>
                    <a:pt x="5807" y="3445"/>
                  </a:lnTo>
                  <a:close/>
                  <a:moveTo>
                    <a:pt x="10977" y="3738"/>
                  </a:moveTo>
                  <a:cubicBezTo>
                    <a:pt x="11066" y="3738"/>
                    <a:pt x="11142" y="3763"/>
                    <a:pt x="11193" y="3827"/>
                  </a:cubicBezTo>
                  <a:lnTo>
                    <a:pt x="12619" y="5253"/>
                  </a:lnTo>
                  <a:cubicBezTo>
                    <a:pt x="12734" y="5367"/>
                    <a:pt x="12734" y="5558"/>
                    <a:pt x="12619" y="5686"/>
                  </a:cubicBezTo>
                  <a:lnTo>
                    <a:pt x="8494" y="9811"/>
                  </a:lnTo>
                  <a:cubicBezTo>
                    <a:pt x="8430" y="9862"/>
                    <a:pt x="8354" y="9900"/>
                    <a:pt x="8277" y="9900"/>
                  </a:cubicBezTo>
                  <a:cubicBezTo>
                    <a:pt x="8188" y="9900"/>
                    <a:pt x="8112" y="9862"/>
                    <a:pt x="8061" y="9811"/>
                  </a:cubicBezTo>
                  <a:lnTo>
                    <a:pt x="6635" y="8385"/>
                  </a:lnTo>
                  <a:cubicBezTo>
                    <a:pt x="6571" y="8322"/>
                    <a:pt x="6545" y="8245"/>
                    <a:pt x="6545" y="8169"/>
                  </a:cubicBezTo>
                  <a:cubicBezTo>
                    <a:pt x="6545" y="8080"/>
                    <a:pt x="6571" y="8003"/>
                    <a:pt x="6635" y="7952"/>
                  </a:cubicBezTo>
                  <a:lnTo>
                    <a:pt x="10760" y="3827"/>
                  </a:lnTo>
                  <a:cubicBezTo>
                    <a:pt x="10824" y="3763"/>
                    <a:pt x="10900" y="3738"/>
                    <a:pt x="10977" y="3738"/>
                  </a:cubicBezTo>
                  <a:close/>
                  <a:moveTo>
                    <a:pt x="12759" y="8283"/>
                  </a:moveTo>
                  <a:cubicBezTo>
                    <a:pt x="12848" y="8283"/>
                    <a:pt x="12925" y="8322"/>
                    <a:pt x="12989" y="8372"/>
                  </a:cubicBezTo>
                  <a:lnTo>
                    <a:pt x="14109" y="9506"/>
                  </a:lnTo>
                  <a:lnTo>
                    <a:pt x="13434" y="10181"/>
                  </a:lnTo>
                  <a:lnTo>
                    <a:pt x="12084" y="8818"/>
                  </a:lnTo>
                  <a:lnTo>
                    <a:pt x="12530" y="8372"/>
                  </a:lnTo>
                  <a:cubicBezTo>
                    <a:pt x="12594" y="8322"/>
                    <a:pt x="12670" y="8283"/>
                    <a:pt x="12759" y="8283"/>
                  </a:cubicBezTo>
                  <a:close/>
                  <a:moveTo>
                    <a:pt x="11626" y="9277"/>
                  </a:moveTo>
                  <a:lnTo>
                    <a:pt x="12989" y="10626"/>
                  </a:lnTo>
                  <a:lnTo>
                    <a:pt x="12314" y="11301"/>
                  </a:lnTo>
                  <a:lnTo>
                    <a:pt x="11180" y="10181"/>
                  </a:lnTo>
                  <a:cubicBezTo>
                    <a:pt x="11066" y="10053"/>
                    <a:pt x="11066" y="9850"/>
                    <a:pt x="11180" y="9722"/>
                  </a:cubicBezTo>
                  <a:lnTo>
                    <a:pt x="11626" y="9277"/>
                  </a:lnTo>
                  <a:close/>
                  <a:moveTo>
                    <a:pt x="5875" y="9126"/>
                  </a:moveTo>
                  <a:cubicBezTo>
                    <a:pt x="6243" y="9126"/>
                    <a:pt x="6611" y="9265"/>
                    <a:pt x="6889" y="9544"/>
                  </a:cubicBezTo>
                  <a:cubicBezTo>
                    <a:pt x="7157" y="9824"/>
                    <a:pt x="7309" y="10181"/>
                    <a:pt x="7309" y="10575"/>
                  </a:cubicBezTo>
                  <a:cubicBezTo>
                    <a:pt x="7309" y="10843"/>
                    <a:pt x="7233" y="11110"/>
                    <a:pt x="7093" y="11339"/>
                  </a:cubicBezTo>
                  <a:lnTo>
                    <a:pt x="5094" y="9353"/>
                  </a:lnTo>
                  <a:cubicBezTo>
                    <a:pt x="5332" y="9202"/>
                    <a:pt x="5604" y="9126"/>
                    <a:pt x="5875" y="9126"/>
                  </a:cubicBezTo>
                  <a:close/>
                  <a:moveTo>
                    <a:pt x="14567" y="9951"/>
                  </a:moveTo>
                  <a:lnTo>
                    <a:pt x="15701" y="11085"/>
                  </a:lnTo>
                  <a:cubicBezTo>
                    <a:pt x="15828" y="11212"/>
                    <a:pt x="15828" y="11416"/>
                    <a:pt x="15701" y="11543"/>
                  </a:cubicBezTo>
                  <a:lnTo>
                    <a:pt x="15255" y="11989"/>
                  </a:lnTo>
                  <a:lnTo>
                    <a:pt x="13893" y="10626"/>
                  </a:lnTo>
                  <a:lnTo>
                    <a:pt x="14567" y="9951"/>
                  </a:lnTo>
                  <a:close/>
                  <a:moveTo>
                    <a:pt x="13447" y="11085"/>
                  </a:moveTo>
                  <a:lnTo>
                    <a:pt x="14797" y="12434"/>
                  </a:lnTo>
                  <a:lnTo>
                    <a:pt x="14351" y="12880"/>
                  </a:lnTo>
                  <a:cubicBezTo>
                    <a:pt x="14287" y="12944"/>
                    <a:pt x="14205" y="12976"/>
                    <a:pt x="14122" y="12976"/>
                  </a:cubicBezTo>
                  <a:cubicBezTo>
                    <a:pt x="14039" y="12976"/>
                    <a:pt x="13956" y="12944"/>
                    <a:pt x="13893" y="12880"/>
                  </a:cubicBezTo>
                  <a:lnTo>
                    <a:pt x="12772" y="11760"/>
                  </a:lnTo>
                  <a:lnTo>
                    <a:pt x="13447" y="11085"/>
                  </a:lnTo>
                  <a:close/>
                  <a:moveTo>
                    <a:pt x="688" y="9047"/>
                  </a:moveTo>
                  <a:cubicBezTo>
                    <a:pt x="905" y="9098"/>
                    <a:pt x="1172" y="9149"/>
                    <a:pt x="1376" y="9200"/>
                  </a:cubicBezTo>
                  <a:cubicBezTo>
                    <a:pt x="1579" y="9238"/>
                    <a:pt x="1745" y="9378"/>
                    <a:pt x="1834" y="9557"/>
                  </a:cubicBezTo>
                  <a:lnTo>
                    <a:pt x="2076" y="10142"/>
                  </a:lnTo>
                  <a:cubicBezTo>
                    <a:pt x="2101" y="10181"/>
                    <a:pt x="2127" y="10219"/>
                    <a:pt x="2165" y="10244"/>
                  </a:cubicBezTo>
                  <a:lnTo>
                    <a:pt x="3426" y="11403"/>
                  </a:lnTo>
                  <a:cubicBezTo>
                    <a:pt x="3464" y="11441"/>
                    <a:pt x="3464" y="11479"/>
                    <a:pt x="3464" y="11505"/>
                  </a:cubicBezTo>
                  <a:cubicBezTo>
                    <a:pt x="3464" y="11518"/>
                    <a:pt x="3464" y="11556"/>
                    <a:pt x="3426" y="11594"/>
                  </a:cubicBezTo>
                  <a:lnTo>
                    <a:pt x="2152" y="12613"/>
                  </a:lnTo>
                  <a:cubicBezTo>
                    <a:pt x="1974" y="12765"/>
                    <a:pt x="1834" y="12944"/>
                    <a:pt x="1732" y="13147"/>
                  </a:cubicBezTo>
                  <a:cubicBezTo>
                    <a:pt x="1045" y="12167"/>
                    <a:pt x="650" y="10970"/>
                    <a:pt x="650" y="9697"/>
                  </a:cubicBezTo>
                  <a:cubicBezTo>
                    <a:pt x="650" y="9480"/>
                    <a:pt x="663" y="9264"/>
                    <a:pt x="688" y="9047"/>
                  </a:cubicBezTo>
                  <a:close/>
                  <a:moveTo>
                    <a:pt x="5121" y="0"/>
                  </a:moveTo>
                  <a:cubicBezTo>
                    <a:pt x="4874" y="0"/>
                    <a:pt x="4629" y="96"/>
                    <a:pt x="4444" y="287"/>
                  </a:cubicBezTo>
                  <a:lnTo>
                    <a:pt x="3095" y="1637"/>
                  </a:lnTo>
                  <a:cubicBezTo>
                    <a:pt x="2725" y="2006"/>
                    <a:pt x="2725" y="2617"/>
                    <a:pt x="3095" y="2999"/>
                  </a:cubicBezTo>
                  <a:lnTo>
                    <a:pt x="3757" y="3648"/>
                  </a:lnTo>
                  <a:cubicBezTo>
                    <a:pt x="1465" y="4782"/>
                    <a:pt x="0" y="7112"/>
                    <a:pt x="0" y="9697"/>
                  </a:cubicBezTo>
                  <a:cubicBezTo>
                    <a:pt x="0" y="13402"/>
                    <a:pt x="3031" y="16433"/>
                    <a:pt x="6749" y="16433"/>
                  </a:cubicBezTo>
                  <a:cubicBezTo>
                    <a:pt x="8494" y="16433"/>
                    <a:pt x="10149" y="15758"/>
                    <a:pt x="11410" y="14548"/>
                  </a:cubicBezTo>
                  <a:cubicBezTo>
                    <a:pt x="11537" y="14434"/>
                    <a:pt x="11537" y="14230"/>
                    <a:pt x="11422" y="14102"/>
                  </a:cubicBezTo>
                  <a:cubicBezTo>
                    <a:pt x="11355" y="14036"/>
                    <a:pt x="11268" y="14000"/>
                    <a:pt x="11181" y="14000"/>
                  </a:cubicBezTo>
                  <a:cubicBezTo>
                    <a:pt x="11102" y="14000"/>
                    <a:pt x="11024" y="14029"/>
                    <a:pt x="10964" y="14090"/>
                  </a:cubicBezTo>
                  <a:cubicBezTo>
                    <a:pt x="10353" y="14688"/>
                    <a:pt x="9627" y="15134"/>
                    <a:pt x="8837" y="15414"/>
                  </a:cubicBezTo>
                  <a:lnTo>
                    <a:pt x="8519" y="15083"/>
                  </a:lnTo>
                  <a:cubicBezTo>
                    <a:pt x="8392" y="14930"/>
                    <a:pt x="8379" y="14714"/>
                    <a:pt x="8494" y="14548"/>
                  </a:cubicBezTo>
                  <a:lnTo>
                    <a:pt x="8990" y="13886"/>
                  </a:lnTo>
                  <a:cubicBezTo>
                    <a:pt x="9130" y="13695"/>
                    <a:pt x="9219" y="13453"/>
                    <a:pt x="9219" y="13211"/>
                  </a:cubicBezTo>
                  <a:lnTo>
                    <a:pt x="9219" y="12014"/>
                  </a:lnTo>
                  <a:cubicBezTo>
                    <a:pt x="9219" y="11849"/>
                    <a:pt x="9067" y="11696"/>
                    <a:pt x="8888" y="11696"/>
                  </a:cubicBezTo>
                  <a:cubicBezTo>
                    <a:pt x="8710" y="11696"/>
                    <a:pt x="8570" y="11836"/>
                    <a:pt x="8570" y="12014"/>
                  </a:cubicBezTo>
                  <a:lnTo>
                    <a:pt x="8570" y="13211"/>
                  </a:lnTo>
                  <a:cubicBezTo>
                    <a:pt x="8570" y="13313"/>
                    <a:pt x="8532" y="13428"/>
                    <a:pt x="8468" y="13504"/>
                  </a:cubicBezTo>
                  <a:lnTo>
                    <a:pt x="7984" y="14166"/>
                  </a:lnTo>
                  <a:cubicBezTo>
                    <a:pt x="7679" y="14574"/>
                    <a:pt x="7704" y="15134"/>
                    <a:pt x="8048" y="15516"/>
                  </a:cubicBezTo>
                  <a:lnTo>
                    <a:pt x="8150" y="15630"/>
                  </a:lnTo>
                  <a:cubicBezTo>
                    <a:pt x="7691" y="15732"/>
                    <a:pt x="7220" y="15796"/>
                    <a:pt x="6736" y="15796"/>
                  </a:cubicBezTo>
                  <a:cubicBezTo>
                    <a:pt x="4928" y="15796"/>
                    <a:pt x="3298" y="14994"/>
                    <a:pt x="2191" y="13746"/>
                  </a:cubicBezTo>
                  <a:lnTo>
                    <a:pt x="2242" y="13580"/>
                  </a:lnTo>
                  <a:cubicBezTo>
                    <a:pt x="2305" y="13402"/>
                    <a:pt x="2407" y="13237"/>
                    <a:pt x="2560" y="13109"/>
                  </a:cubicBezTo>
                  <a:lnTo>
                    <a:pt x="3820" y="12091"/>
                  </a:lnTo>
                  <a:cubicBezTo>
                    <a:pt x="3999" y="11951"/>
                    <a:pt x="4101" y="11747"/>
                    <a:pt x="4101" y="11518"/>
                  </a:cubicBezTo>
                  <a:cubicBezTo>
                    <a:pt x="4113" y="11301"/>
                    <a:pt x="4024" y="11085"/>
                    <a:pt x="3859" y="10932"/>
                  </a:cubicBezTo>
                  <a:lnTo>
                    <a:pt x="2636" y="9824"/>
                  </a:lnTo>
                  <a:lnTo>
                    <a:pt x="2420" y="9302"/>
                  </a:lnTo>
                  <a:cubicBezTo>
                    <a:pt x="2254" y="8933"/>
                    <a:pt x="1910" y="8653"/>
                    <a:pt x="1516" y="8563"/>
                  </a:cubicBezTo>
                  <a:cubicBezTo>
                    <a:pt x="1287" y="8525"/>
                    <a:pt x="1019" y="8462"/>
                    <a:pt x="777" y="8411"/>
                  </a:cubicBezTo>
                  <a:cubicBezTo>
                    <a:pt x="815" y="8283"/>
                    <a:pt x="841" y="8143"/>
                    <a:pt x="879" y="8003"/>
                  </a:cubicBezTo>
                  <a:lnTo>
                    <a:pt x="3311" y="8003"/>
                  </a:lnTo>
                  <a:cubicBezTo>
                    <a:pt x="3820" y="8003"/>
                    <a:pt x="4292" y="7736"/>
                    <a:pt x="4546" y="7303"/>
                  </a:cubicBezTo>
                  <a:lnTo>
                    <a:pt x="5132" y="6348"/>
                  </a:lnTo>
                  <a:cubicBezTo>
                    <a:pt x="5221" y="6195"/>
                    <a:pt x="5170" y="6004"/>
                    <a:pt x="5017" y="5915"/>
                  </a:cubicBezTo>
                  <a:cubicBezTo>
                    <a:pt x="4963" y="5879"/>
                    <a:pt x="4904" y="5862"/>
                    <a:pt x="4847" y="5862"/>
                  </a:cubicBezTo>
                  <a:cubicBezTo>
                    <a:pt x="4742" y="5862"/>
                    <a:pt x="4642" y="5918"/>
                    <a:pt x="4584" y="6017"/>
                  </a:cubicBezTo>
                  <a:lnTo>
                    <a:pt x="3999" y="6972"/>
                  </a:lnTo>
                  <a:cubicBezTo>
                    <a:pt x="3859" y="7214"/>
                    <a:pt x="3591" y="7367"/>
                    <a:pt x="3311" y="7367"/>
                  </a:cubicBezTo>
                  <a:lnTo>
                    <a:pt x="1108" y="7367"/>
                  </a:lnTo>
                  <a:cubicBezTo>
                    <a:pt x="1694" y="5953"/>
                    <a:pt x="2789" y="4782"/>
                    <a:pt x="4241" y="4132"/>
                  </a:cubicBezTo>
                  <a:lnTo>
                    <a:pt x="5807" y="5698"/>
                  </a:lnTo>
                  <a:cubicBezTo>
                    <a:pt x="5998" y="5889"/>
                    <a:pt x="6240" y="5979"/>
                    <a:pt x="6482" y="5979"/>
                  </a:cubicBezTo>
                  <a:cubicBezTo>
                    <a:pt x="6736" y="5979"/>
                    <a:pt x="6978" y="5889"/>
                    <a:pt x="7169" y="5698"/>
                  </a:cubicBezTo>
                  <a:lnTo>
                    <a:pt x="7615" y="5253"/>
                  </a:lnTo>
                  <a:lnTo>
                    <a:pt x="8022" y="5660"/>
                  </a:lnTo>
                  <a:lnTo>
                    <a:pt x="6176" y="7494"/>
                  </a:lnTo>
                  <a:cubicBezTo>
                    <a:pt x="5909" y="7761"/>
                    <a:pt x="5845" y="8156"/>
                    <a:pt x="5960" y="8487"/>
                  </a:cubicBezTo>
                  <a:cubicBezTo>
                    <a:pt x="5929" y="8486"/>
                    <a:pt x="5897" y="8485"/>
                    <a:pt x="5866" y="8485"/>
                  </a:cubicBezTo>
                  <a:cubicBezTo>
                    <a:pt x="5336" y="8485"/>
                    <a:pt x="4802" y="8689"/>
                    <a:pt x="4393" y="9098"/>
                  </a:cubicBezTo>
                  <a:cubicBezTo>
                    <a:pt x="4330" y="9149"/>
                    <a:pt x="4304" y="9238"/>
                    <a:pt x="4304" y="9315"/>
                  </a:cubicBezTo>
                  <a:cubicBezTo>
                    <a:pt x="4304" y="9404"/>
                    <a:pt x="4330" y="9493"/>
                    <a:pt x="4393" y="9544"/>
                  </a:cubicBezTo>
                  <a:lnTo>
                    <a:pt x="6889" y="12040"/>
                  </a:lnTo>
                  <a:cubicBezTo>
                    <a:pt x="6953" y="12103"/>
                    <a:pt x="7029" y="12142"/>
                    <a:pt x="7118" y="12142"/>
                  </a:cubicBezTo>
                  <a:cubicBezTo>
                    <a:pt x="7195" y="12142"/>
                    <a:pt x="7284" y="12103"/>
                    <a:pt x="7348" y="12040"/>
                  </a:cubicBezTo>
                  <a:cubicBezTo>
                    <a:pt x="7768" y="11619"/>
                    <a:pt x="7972" y="11046"/>
                    <a:pt x="7946" y="10486"/>
                  </a:cubicBezTo>
                  <a:lnTo>
                    <a:pt x="7946" y="10486"/>
                  </a:lnTo>
                  <a:cubicBezTo>
                    <a:pt x="8048" y="10524"/>
                    <a:pt x="8163" y="10537"/>
                    <a:pt x="8277" y="10537"/>
                  </a:cubicBezTo>
                  <a:cubicBezTo>
                    <a:pt x="8532" y="10537"/>
                    <a:pt x="8761" y="10435"/>
                    <a:pt x="8952" y="10257"/>
                  </a:cubicBezTo>
                  <a:lnTo>
                    <a:pt x="10786" y="8423"/>
                  </a:lnTo>
                  <a:lnTo>
                    <a:pt x="11180" y="8818"/>
                  </a:lnTo>
                  <a:lnTo>
                    <a:pt x="10735" y="9264"/>
                  </a:lnTo>
                  <a:cubicBezTo>
                    <a:pt x="10353" y="9646"/>
                    <a:pt x="10353" y="10257"/>
                    <a:pt x="10735" y="10626"/>
                  </a:cubicBezTo>
                  <a:lnTo>
                    <a:pt x="13447" y="13338"/>
                  </a:lnTo>
                  <a:cubicBezTo>
                    <a:pt x="13638" y="13529"/>
                    <a:pt x="13880" y="13619"/>
                    <a:pt x="14122" y="13619"/>
                  </a:cubicBezTo>
                  <a:cubicBezTo>
                    <a:pt x="14376" y="13619"/>
                    <a:pt x="14618" y="13529"/>
                    <a:pt x="14809" y="13338"/>
                  </a:cubicBezTo>
                  <a:lnTo>
                    <a:pt x="16159" y="11989"/>
                  </a:lnTo>
                  <a:cubicBezTo>
                    <a:pt x="16528" y="11619"/>
                    <a:pt x="16528" y="11008"/>
                    <a:pt x="16159" y="10626"/>
                  </a:cubicBezTo>
                  <a:lnTo>
                    <a:pt x="16146" y="10626"/>
                  </a:lnTo>
                  <a:lnTo>
                    <a:pt x="13434" y="7927"/>
                  </a:lnTo>
                  <a:cubicBezTo>
                    <a:pt x="13256" y="7736"/>
                    <a:pt x="13014" y="7634"/>
                    <a:pt x="12759" y="7634"/>
                  </a:cubicBezTo>
                  <a:cubicBezTo>
                    <a:pt x="12505" y="7634"/>
                    <a:pt x="12263" y="7736"/>
                    <a:pt x="12084" y="7927"/>
                  </a:cubicBezTo>
                  <a:lnTo>
                    <a:pt x="11639" y="8372"/>
                  </a:lnTo>
                  <a:lnTo>
                    <a:pt x="11231" y="7965"/>
                  </a:lnTo>
                  <a:lnTo>
                    <a:pt x="13078" y="6131"/>
                  </a:lnTo>
                  <a:cubicBezTo>
                    <a:pt x="13447" y="5762"/>
                    <a:pt x="13447" y="5164"/>
                    <a:pt x="13078" y="4794"/>
                  </a:cubicBezTo>
                  <a:lnTo>
                    <a:pt x="12581" y="4311"/>
                  </a:lnTo>
                  <a:lnTo>
                    <a:pt x="12899" y="4005"/>
                  </a:lnTo>
                  <a:cubicBezTo>
                    <a:pt x="13129" y="4145"/>
                    <a:pt x="13383" y="4209"/>
                    <a:pt x="13638" y="4209"/>
                  </a:cubicBezTo>
                  <a:cubicBezTo>
                    <a:pt x="14007" y="4209"/>
                    <a:pt x="14364" y="4081"/>
                    <a:pt x="14644" y="3801"/>
                  </a:cubicBezTo>
                  <a:lnTo>
                    <a:pt x="14975" y="3470"/>
                  </a:lnTo>
                  <a:cubicBezTo>
                    <a:pt x="15102" y="3343"/>
                    <a:pt x="15102" y="3139"/>
                    <a:pt x="14975" y="3012"/>
                  </a:cubicBezTo>
                  <a:lnTo>
                    <a:pt x="13434" y="1471"/>
                  </a:lnTo>
                  <a:cubicBezTo>
                    <a:pt x="13371" y="1407"/>
                    <a:pt x="13281" y="1382"/>
                    <a:pt x="13205" y="1382"/>
                  </a:cubicBezTo>
                  <a:cubicBezTo>
                    <a:pt x="13116" y="1382"/>
                    <a:pt x="13039" y="1407"/>
                    <a:pt x="12976" y="1471"/>
                  </a:cubicBezTo>
                  <a:lnTo>
                    <a:pt x="12645" y="1802"/>
                  </a:lnTo>
                  <a:cubicBezTo>
                    <a:pt x="12174" y="2273"/>
                    <a:pt x="12097" y="2999"/>
                    <a:pt x="12441" y="3547"/>
                  </a:cubicBezTo>
                  <a:lnTo>
                    <a:pt x="12135" y="3852"/>
                  </a:lnTo>
                  <a:lnTo>
                    <a:pt x="11652" y="3368"/>
                  </a:lnTo>
                  <a:cubicBezTo>
                    <a:pt x="11473" y="3190"/>
                    <a:pt x="11231" y="3088"/>
                    <a:pt x="10977" y="3088"/>
                  </a:cubicBezTo>
                  <a:cubicBezTo>
                    <a:pt x="10722" y="3088"/>
                    <a:pt x="10493" y="3190"/>
                    <a:pt x="10315" y="3368"/>
                  </a:cubicBezTo>
                  <a:lnTo>
                    <a:pt x="8468" y="5202"/>
                  </a:lnTo>
                  <a:lnTo>
                    <a:pt x="8073" y="4807"/>
                  </a:lnTo>
                  <a:lnTo>
                    <a:pt x="8519" y="4361"/>
                  </a:lnTo>
                  <a:cubicBezTo>
                    <a:pt x="8888" y="3979"/>
                    <a:pt x="8888" y="3368"/>
                    <a:pt x="8519" y="2999"/>
                  </a:cubicBezTo>
                  <a:lnTo>
                    <a:pt x="5807" y="287"/>
                  </a:lnTo>
                  <a:cubicBezTo>
                    <a:pt x="5616" y="96"/>
                    <a:pt x="5368" y="0"/>
                    <a:pt x="5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0" name="Google Shape;6240;p115"/>
            <p:cNvSpPr/>
            <p:nvPr/>
          </p:nvSpPr>
          <p:spPr>
            <a:xfrm>
              <a:off x="1944138" y="4329488"/>
              <a:ext cx="59550" cy="58125"/>
            </a:xfrm>
            <a:custGeom>
              <a:avLst/>
              <a:gdLst/>
              <a:ahLst/>
              <a:cxnLst/>
              <a:rect l="l" t="t" r="r" b="b"/>
              <a:pathLst>
                <a:path w="2382" h="2325" extrusionOk="0">
                  <a:moveTo>
                    <a:pt x="2038" y="1"/>
                  </a:moveTo>
                  <a:cubicBezTo>
                    <a:pt x="1955" y="1"/>
                    <a:pt x="1872" y="33"/>
                    <a:pt x="1809" y="96"/>
                  </a:cubicBezTo>
                  <a:lnTo>
                    <a:pt x="128" y="1777"/>
                  </a:lnTo>
                  <a:cubicBezTo>
                    <a:pt x="1" y="1905"/>
                    <a:pt x="1" y="2108"/>
                    <a:pt x="128" y="2236"/>
                  </a:cubicBezTo>
                  <a:cubicBezTo>
                    <a:pt x="179" y="2299"/>
                    <a:pt x="268" y="2325"/>
                    <a:pt x="344" y="2325"/>
                  </a:cubicBezTo>
                  <a:cubicBezTo>
                    <a:pt x="434" y="2325"/>
                    <a:pt x="510" y="2299"/>
                    <a:pt x="574" y="2236"/>
                  </a:cubicBezTo>
                  <a:lnTo>
                    <a:pt x="2267" y="542"/>
                  </a:lnTo>
                  <a:cubicBezTo>
                    <a:pt x="2382" y="427"/>
                    <a:pt x="2382" y="224"/>
                    <a:pt x="2267" y="96"/>
                  </a:cubicBezTo>
                  <a:cubicBezTo>
                    <a:pt x="2203" y="33"/>
                    <a:pt x="2121" y="1"/>
                    <a:pt x="2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1" name="Google Shape;6241;p115"/>
            <p:cNvSpPr/>
            <p:nvPr/>
          </p:nvSpPr>
          <p:spPr>
            <a:xfrm>
              <a:off x="1926638" y="4389813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9" y="1"/>
                  </a:moveTo>
                  <a:cubicBezTo>
                    <a:pt x="229" y="1"/>
                    <a:pt x="153" y="39"/>
                    <a:pt x="89" y="90"/>
                  </a:cubicBezTo>
                  <a:cubicBezTo>
                    <a:pt x="38" y="154"/>
                    <a:pt x="0" y="243"/>
                    <a:pt x="0" y="319"/>
                  </a:cubicBezTo>
                  <a:cubicBezTo>
                    <a:pt x="0" y="408"/>
                    <a:pt x="38" y="485"/>
                    <a:pt x="89" y="548"/>
                  </a:cubicBezTo>
                  <a:cubicBezTo>
                    <a:pt x="153" y="599"/>
                    <a:pt x="229" y="638"/>
                    <a:pt x="319" y="638"/>
                  </a:cubicBezTo>
                  <a:cubicBezTo>
                    <a:pt x="408" y="638"/>
                    <a:pt x="484" y="599"/>
                    <a:pt x="548" y="548"/>
                  </a:cubicBezTo>
                  <a:cubicBezTo>
                    <a:pt x="611" y="485"/>
                    <a:pt x="637" y="408"/>
                    <a:pt x="637" y="319"/>
                  </a:cubicBezTo>
                  <a:cubicBezTo>
                    <a:pt x="637" y="243"/>
                    <a:pt x="611" y="154"/>
                    <a:pt x="548" y="90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42" name="Google Shape;6242;p115"/>
          <p:cNvGrpSpPr/>
          <p:nvPr/>
        </p:nvGrpSpPr>
        <p:grpSpPr>
          <a:xfrm>
            <a:off x="1597362" y="1361559"/>
            <a:ext cx="410675" cy="368675"/>
            <a:chOff x="4740388" y="2688638"/>
            <a:chExt cx="410675" cy="368675"/>
          </a:xfrm>
        </p:grpSpPr>
        <p:sp>
          <p:nvSpPr>
            <p:cNvPr id="6243" name="Google Shape;6243;p115"/>
            <p:cNvSpPr/>
            <p:nvPr/>
          </p:nvSpPr>
          <p:spPr>
            <a:xfrm>
              <a:off x="4799613" y="2739788"/>
              <a:ext cx="281750" cy="266250"/>
            </a:xfrm>
            <a:custGeom>
              <a:avLst/>
              <a:gdLst/>
              <a:ahLst/>
              <a:cxnLst/>
              <a:rect l="l" t="t" r="r" b="b"/>
              <a:pathLst>
                <a:path w="11270" h="10650" extrusionOk="0">
                  <a:moveTo>
                    <a:pt x="2050" y="2577"/>
                  </a:moveTo>
                  <a:lnTo>
                    <a:pt x="2050" y="3366"/>
                  </a:lnTo>
                  <a:cubicBezTo>
                    <a:pt x="2050" y="3850"/>
                    <a:pt x="2432" y="4232"/>
                    <a:pt x="2916" y="4232"/>
                  </a:cubicBezTo>
                  <a:lnTo>
                    <a:pt x="3986" y="4232"/>
                  </a:lnTo>
                  <a:cubicBezTo>
                    <a:pt x="4100" y="4232"/>
                    <a:pt x="4202" y="4334"/>
                    <a:pt x="4202" y="4449"/>
                  </a:cubicBezTo>
                  <a:lnTo>
                    <a:pt x="4202" y="5098"/>
                  </a:lnTo>
                  <a:cubicBezTo>
                    <a:pt x="4202" y="5162"/>
                    <a:pt x="4177" y="5213"/>
                    <a:pt x="4138" y="5251"/>
                  </a:cubicBezTo>
                  <a:lnTo>
                    <a:pt x="3425" y="5964"/>
                  </a:lnTo>
                  <a:cubicBezTo>
                    <a:pt x="3400" y="5990"/>
                    <a:pt x="3362" y="6015"/>
                    <a:pt x="3323" y="6015"/>
                  </a:cubicBezTo>
                  <a:lnTo>
                    <a:pt x="2610" y="6015"/>
                  </a:lnTo>
                  <a:cubicBezTo>
                    <a:pt x="2330" y="6015"/>
                    <a:pt x="2063" y="6155"/>
                    <a:pt x="1923" y="6410"/>
                  </a:cubicBezTo>
                  <a:lnTo>
                    <a:pt x="1515" y="7136"/>
                  </a:lnTo>
                  <a:cubicBezTo>
                    <a:pt x="1273" y="6563"/>
                    <a:pt x="1159" y="5951"/>
                    <a:pt x="1159" y="5327"/>
                  </a:cubicBezTo>
                  <a:cubicBezTo>
                    <a:pt x="1159" y="4321"/>
                    <a:pt x="1464" y="3366"/>
                    <a:pt x="2050" y="2577"/>
                  </a:cubicBezTo>
                  <a:close/>
                  <a:moveTo>
                    <a:pt x="5246" y="680"/>
                  </a:moveTo>
                  <a:lnTo>
                    <a:pt x="5246" y="2119"/>
                  </a:lnTo>
                  <a:cubicBezTo>
                    <a:pt x="5246" y="2450"/>
                    <a:pt x="5374" y="2768"/>
                    <a:pt x="5603" y="2984"/>
                  </a:cubicBezTo>
                  <a:lnTo>
                    <a:pt x="6074" y="3456"/>
                  </a:lnTo>
                  <a:cubicBezTo>
                    <a:pt x="6303" y="3685"/>
                    <a:pt x="6609" y="3812"/>
                    <a:pt x="6940" y="3812"/>
                  </a:cubicBezTo>
                  <a:lnTo>
                    <a:pt x="7857" y="3812"/>
                  </a:lnTo>
                  <a:lnTo>
                    <a:pt x="9155" y="5302"/>
                  </a:lnTo>
                  <a:cubicBezTo>
                    <a:pt x="9219" y="5378"/>
                    <a:pt x="9308" y="5417"/>
                    <a:pt x="9397" y="5417"/>
                  </a:cubicBezTo>
                  <a:lnTo>
                    <a:pt x="10531" y="5417"/>
                  </a:lnTo>
                  <a:cubicBezTo>
                    <a:pt x="10505" y="6601"/>
                    <a:pt x="10047" y="7759"/>
                    <a:pt x="9155" y="8651"/>
                  </a:cubicBezTo>
                  <a:lnTo>
                    <a:pt x="9155" y="8638"/>
                  </a:lnTo>
                  <a:cubicBezTo>
                    <a:pt x="9104" y="8689"/>
                    <a:pt x="9066" y="8727"/>
                    <a:pt x="9028" y="8765"/>
                  </a:cubicBezTo>
                  <a:lnTo>
                    <a:pt x="8684" y="7836"/>
                  </a:lnTo>
                  <a:cubicBezTo>
                    <a:pt x="8595" y="7594"/>
                    <a:pt x="8391" y="7390"/>
                    <a:pt x="8137" y="7314"/>
                  </a:cubicBezTo>
                  <a:lnTo>
                    <a:pt x="6265" y="6754"/>
                  </a:lnTo>
                  <a:cubicBezTo>
                    <a:pt x="6205" y="6732"/>
                    <a:pt x="6145" y="6722"/>
                    <a:pt x="6085" y="6722"/>
                  </a:cubicBezTo>
                  <a:cubicBezTo>
                    <a:pt x="5965" y="6722"/>
                    <a:pt x="5849" y="6762"/>
                    <a:pt x="5756" y="6830"/>
                  </a:cubicBezTo>
                  <a:cubicBezTo>
                    <a:pt x="5603" y="6945"/>
                    <a:pt x="5514" y="7110"/>
                    <a:pt x="5514" y="7301"/>
                  </a:cubicBezTo>
                  <a:lnTo>
                    <a:pt x="5514" y="7900"/>
                  </a:lnTo>
                  <a:cubicBezTo>
                    <a:pt x="5514" y="8078"/>
                    <a:pt x="5437" y="8256"/>
                    <a:pt x="5297" y="8383"/>
                  </a:cubicBezTo>
                  <a:lnTo>
                    <a:pt x="3922" y="9606"/>
                  </a:lnTo>
                  <a:cubicBezTo>
                    <a:pt x="3413" y="9377"/>
                    <a:pt x="2941" y="9058"/>
                    <a:pt x="2521" y="8638"/>
                  </a:cubicBezTo>
                  <a:cubicBezTo>
                    <a:pt x="2267" y="8383"/>
                    <a:pt x="2050" y="8103"/>
                    <a:pt x="1859" y="7798"/>
                  </a:cubicBezTo>
                  <a:cubicBezTo>
                    <a:pt x="1885" y="7772"/>
                    <a:pt x="1897" y="7747"/>
                    <a:pt x="1923" y="7721"/>
                  </a:cubicBezTo>
                  <a:lnTo>
                    <a:pt x="2483" y="6728"/>
                  </a:lnTo>
                  <a:cubicBezTo>
                    <a:pt x="2509" y="6677"/>
                    <a:pt x="2559" y="6652"/>
                    <a:pt x="2610" y="6652"/>
                  </a:cubicBezTo>
                  <a:lnTo>
                    <a:pt x="3323" y="6652"/>
                  </a:lnTo>
                  <a:cubicBezTo>
                    <a:pt x="3540" y="6652"/>
                    <a:pt x="3731" y="6575"/>
                    <a:pt x="3884" y="6422"/>
                  </a:cubicBezTo>
                  <a:lnTo>
                    <a:pt x="4597" y="5709"/>
                  </a:lnTo>
                  <a:cubicBezTo>
                    <a:pt x="4762" y="5544"/>
                    <a:pt x="4852" y="5327"/>
                    <a:pt x="4852" y="5098"/>
                  </a:cubicBezTo>
                  <a:lnTo>
                    <a:pt x="4852" y="4449"/>
                  </a:lnTo>
                  <a:cubicBezTo>
                    <a:pt x="4852" y="3978"/>
                    <a:pt x="4457" y="3596"/>
                    <a:pt x="3986" y="3596"/>
                  </a:cubicBezTo>
                  <a:lnTo>
                    <a:pt x="2916" y="3596"/>
                  </a:lnTo>
                  <a:cubicBezTo>
                    <a:pt x="2789" y="3596"/>
                    <a:pt x="2700" y="3494"/>
                    <a:pt x="2700" y="3379"/>
                  </a:cubicBezTo>
                  <a:lnTo>
                    <a:pt x="2700" y="1864"/>
                  </a:lnTo>
                  <a:cubicBezTo>
                    <a:pt x="3425" y="1202"/>
                    <a:pt x="4317" y="794"/>
                    <a:pt x="5246" y="680"/>
                  </a:cubicBezTo>
                  <a:close/>
                  <a:moveTo>
                    <a:pt x="6163" y="7390"/>
                  </a:moveTo>
                  <a:lnTo>
                    <a:pt x="7946" y="7925"/>
                  </a:lnTo>
                  <a:cubicBezTo>
                    <a:pt x="8009" y="7950"/>
                    <a:pt x="8060" y="8001"/>
                    <a:pt x="8086" y="8052"/>
                  </a:cubicBezTo>
                  <a:lnTo>
                    <a:pt x="8493" y="9186"/>
                  </a:lnTo>
                  <a:cubicBezTo>
                    <a:pt x="7698" y="9733"/>
                    <a:pt x="6769" y="10011"/>
                    <a:pt x="5840" y="10011"/>
                  </a:cubicBezTo>
                  <a:cubicBezTo>
                    <a:pt x="5430" y="10011"/>
                    <a:pt x="5020" y="9957"/>
                    <a:pt x="4622" y="9848"/>
                  </a:cubicBezTo>
                  <a:lnTo>
                    <a:pt x="5730" y="8855"/>
                  </a:lnTo>
                  <a:cubicBezTo>
                    <a:pt x="5998" y="8613"/>
                    <a:pt x="6163" y="8256"/>
                    <a:pt x="6163" y="7887"/>
                  </a:cubicBezTo>
                  <a:lnTo>
                    <a:pt x="6163" y="7390"/>
                  </a:lnTo>
                  <a:close/>
                  <a:moveTo>
                    <a:pt x="5821" y="0"/>
                  </a:moveTo>
                  <a:cubicBezTo>
                    <a:pt x="5634" y="0"/>
                    <a:pt x="5446" y="10"/>
                    <a:pt x="5259" y="30"/>
                  </a:cubicBezTo>
                  <a:cubicBezTo>
                    <a:pt x="4113" y="158"/>
                    <a:pt x="3031" y="654"/>
                    <a:pt x="2190" y="1444"/>
                  </a:cubicBezTo>
                  <a:cubicBezTo>
                    <a:pt x="2165" y="1469"/>
                    <a:pt x="2088" y="1546"/>
                    <a:pt x="2076" y="1558"/>
                  </a:cubicBezTo>
                  <a:cubicBezTo>
                    <a:pt x="0" y="3634"/>
                    <a:pt x="0" y="7021"/>
                    <a:pt x="2076" y="9096"/>
                  </a:cubicBezTo>
                  <a:cubicBezTo>
                    <a:pt x="3107" y="10128"/>
                    <a:pt x="4482" y="10650"/>
                    <a:pt x="5845" y="10650"/>
                  </a:cubicBezTo>
                  <a:cubicBezTo>
                    <a:pt x="7207" y="10650"/>
                    <a:pt x="8570" y="10128"/>
                    <a:pt x="9601" y="9096"/>
                  </a:cubicBezTo>
                  <a:cubicBezTo>
                    <a:pt x="10454" y="8243"/>
                    <a:pt x="11002" y="7110"/>
                    <a:pt x="11129" y="5913"/>
                  </a:cubicBezTo>
                  <a:cubicBezTo>
                    <a:pt x="11269" y="4742"/>
                    <a:pt x="10989" y="3545"/>
                    <a:pt x="10378" y="2539"/>
                  </a:cubicBezTo>
                  <a:cubicBezTo>
                    <a:pt x="10320" y="2440"/>
                    <a:pt x="10215" y="2384"/>
                    <a:pt x="10106" y="2384"/>
                  </a:cubicBezTo>
                  <a:cubicBezTo>
                    <a:pt x="10047" y="2384"/>
                    <a:pt x="9986" y="2401"/>
                    <a:pt x="9932" y="2437"/>
                  </a:cubicBezTo>
                  <a:cubicBezTo>
                    <a:pt x="9779" y="2526"/>
                    <a:pt x="9741" y="2717"/>
                    <a:pt x="9830" y="2870"/>
                  </a:cubicBezTo>
                  <a:cubicBezTo>
                    <a:pt x="10200" y="3468"/>
                    <a:pt x="10416" y="4105"/>
                    <a:pt x="10492" y="4767"/>
                  </a:cubicBezTo>
                  <a:lnTo>
                    <a:pt x="9537" y="4767"/>
                  </a:lnTo>
                  <a:lnTo>
                    <a:pt x="8239" y="3277"/>
                  </a:lnTo>
                  <a:cubicBezTo>
                    <a:pt x="8175" y="3201"/>
                    <a:pt x="8086" y="3163"/>
                    <a:pt x="7997" y="3163"/>
                  </a:cubicBezTo>
                  <a:lnTo>
                    <a:pt x="6940" y="3163"/>
                  </a:lnTo>
                  <a:cubicBezTo>
                    <a:pt x="6787" y="3163"/>
                    <a:pt x="6634" y="3099"/>
                    <a:pt x="6532" y="2997"/>
                  </a:cubicBezTo>
                  <a:lnTo>
                    <a:pt x="6061" y="2526"/>
                  </a:lnTo>
                  <a:cubicBezTo>
                    <a:pt x="5947" y="2424"/>
                    <a:pt x="5883" y="2271"/>
                    <a:pt x="5883" y="2119"/>
                  </a:cubicBezTo>
                  <a:lnTo>
                    <a:pt x="5883" y="667"/>
                  </a:lnTo>
                  <a:lnTo>
                    <a:pt x="5883" y="642"/>
                  </a:lnTo>
                  <a:cubicBezTo>
                    <a:pt x="6723" y="642"/>
                    <a:pt x="7551" y="883"/>
                    <a:pt x="8315" y="1342"/>
                  </a:cubicBezTo>
                  <a:cubicBezTo>
                    <a:pt x="8369" y="1378"/>
                    <a:pt x="8428" y="1395"/>
                    <a:pt x="8486" y="1395"/>
                  </a:cubicBezTo>
                  <a:cubicBezTo>
                    <a:pt x="8590" y="1395"/>
                    <a:pt x="8690" y="1339"/>
                    <a:pt x="8748" y="1240"/>
                  </a:cubicBezTo>
                  <a:cubicBezTo>
                    <a:pt x="8850" y="1100"/>
                    <a:pt x="8799" y="896"/>
                    <a:pt x="8646" y="807"/>
                  </a:cubicBezTo>
                  <a:cubicBezTo>
                    <a:pt x="7799" y="282"/>
                    <a:pt x="6817" y="0"/>
                    <a:pt x="5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4" name="Google Shape;6244;p115"/>
            <p:cNvSpPr/>
            <p:nvPr/>
          </p:nvSpPr>
          <p:spPr>
            <a:xfrm>
              <a:off x="5025313" y="2776338"/>
              <a:ext cx="17525" cy="16100"/>
            </a:xfrm>
            <a:custGeom>
              <a:avLst/>
              <a:gdLst/>
              <a:ahLst/>
              <a:cxnLst/>
              <a:rect l="l" t="t" r="r" b="b"/>
              <a:pathLst>
                <a:path w="701" h="644" extrusionOk="0">
                  <a:moveTo>
                    <a:pt x="350" y="1"/>
                  </a:moveTo>
                  <a:cubicBezTo>
                    <a:pt x="271" y="1"/>
                    <a:pt x="191" y="33"/>
                    <a:pt x="127" y="96"/>
                  </a:cubicBezTo>
                  <a:cubicBezTo>
                    <a:pt x="0" y="224"/>
                    <a:pt x="0" y="427"/>
                    <a:pt x="127" y="555"/>
                  </a:cubicBezTo>
                  <a:cubicBezTo>
                    <a:pt x="191" y="618"/>
                    <a:pt x="267" y="644"/>
                    <a:pt x="357" y="644"/>
                  </a:cubicBezTo>
                  <a:cubicBezTo>
                    <a:pt x="433" y="644"/>
                    <a:pt x="509" y="618"/>
                    <a:pt x="573" y="555"/>
                  </a:cubicBezTo>
                  <a:cubicBezTo>
                    <a:pt x="700" y="427"/>
                    <a:pt x="700" y="224"/>
                    <a:pt x="573" y="96"/>
                  </a:cubicBezTo>
                  <a:cubicBezTo>
                    <a:pt x="509" y="33"/>
                    <a:pt x="430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5" name="Google Shape;6245;p115"/>
            <p:cNvSpPr/>
            <p:nvPr/>
          </p:nvSpPr>
          <p:spPr>
            <a:xfrm>
              <a:off x="4804063" y="2742613"/>
              <a:ext cx="23250" cy="22150"/>
            </a:xfrm>
            <a:custGeom>
              <a:avLst/>
              <a:gdLst/>
              <a:ahLst/>
              <a:cxnLst/>
              <a:rect l="l" t="t" r="r" b="b"/>
              <a:pathLst>
                <a:path w="930" h="886" extrusionOk="0">
                  <a:moveTo>
                    <a:pt x="562" y="0"/>
                  </a:moveTo>
                  <a:cubicBezTo>
                    <a:pt x="481" y="0"/>
                    <a:pt x="401" y="32"/>
                    <a:pt x="344" y="96"/>
                  </a:cubicBezTo>
                  <a:cubicBezTo>
                    <a:pt x="268" y="185"/>
                    <a:pt x="191" y="261"/>
                    <a:pt x="115" y="350"/>
                  </a:cubicBezTo>
                  <a:cubicBezTo>
                    <a:pt x="0" y="478"/>
                    <a:pt x="13" y="681"/>
                    <a:pt x="140" y="796"/>
                  </a:cubicBezTo>
                  <a:cubicBezTo>
                    <a:pt x="204" y="860"/>
                    <a:pt x="280" y="885"/>
                    <a:pt x="357" y="885"/>
                  </a:cubicBezTo>
                  <a:cubicBezTo>
                    <a:pt x="446" y="885"/>
                    <a:pt x="535" y="847"/>
                    <a:pt x="599" y="770"/>
                  </a:cubicBezTo>
                  <a:cubicBezTo>
                    <a:pt x="662" y="694"/>
                    <a:pt x="739" y="618"/>
                    <a:pt x="803" y="541"/>
                  </a:cubicBezTo>
                  <a:cubicBezTo>
                    <a:pt x="930" y="414"/>
                    <a:pt x="930" y="210"/>
                    <a:pt x="790" y="83"/>
                  </a:cubicBezTo>
                  <a:lnTo>
                    <a:pt x="790" y="96"/>
                  </a:lnTo>
                  <a:cubicBezTo>
                    <a:pt x="726" y="32"/>
                    <a:pt x="643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6" name="Google Shape;6246;p115"/>
            <p:cNvSpPr/>
            <p:nvPr/>
          </p:nvSpPr>
          <p:spPr>
            <a:xfrm>
              <a:off x="4833338" y="2717138"/>
              <a:ext cx="24875" cy="20550"/>
            </a:xfrm>
            <a:custGeom>
              <a:avLst/>
              <a:gdLst/>
              <a:ahLst/>
              <a:cxnLst/>
              <a:rect l="l" t="t" r="r" b="b"/>
              <a:pathLst>
                <a:path w="995" h="822" extrusionOk="0">
                  <a:moveTo>
                    <a:pt x="641" y="1"/>
                  </a:moveTo>
                  <a:cubicBezTo>
                    <a:pt x="580" y="1"/>
                    <a:pt x="517" y="19"/>
                    <a:pt x="459" y="58"/>
                  </a:cubicBezTo>
                  <a:cubicBezTo>
                    <a:pt x="370" y="109"/>
                    <a:pt x="268" y="172"/>
                    <a:pt x="179" y="236"/>
                  </a:cubicBezTo>
                  <a:cubicBezTo>
                    <a:pt x="39" y="351"/>
                    <a:pt x="1" y="542"/>
                    <a:pt x="103" y="694"/>
                  </a:cubicBezTo>
                  <a:cubicBezTo>
                    <a:pt x="166" y="771"/>
                    <a:pt x="268" y="822"/>
                    <a:pt x="370" y="822"/>
                  </a:cubicBezTo>
                  <a:cubicBezTo>
                    <a:pt x="434" y="822"/>
                    <a:pt x="497" y="809"/>
                    <a:pt x="561" y="758"/>
                  </a:cubicBezTo>
                  <a:cubicBezTo>
                    <a:pt x="637" y="707"/>
                    <a:pt x="727" y="643"/>
                    <a:pt x="803" y="593"/>
                  </a:cubicBezTo>
                  <a:cubicBezTo>
                    <a:pt x="956" y="491"/>
                    <a:pt x="994" y="287"/>
                    <a:pt x="905" y="147"/>
                  </a:cubicBezTo>
                  <a:cubicBezTo>
                    <a:pt x="841" y="52"/>
                    <a:pt x="743" y="1"/>
                    <a:pt x="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7" name="Google Shape;6247;p115"/>
            <p:cNvSpPr/>
            <p:nvPr/>
          </p:nvSpPr>
          <p:spPr>
            <a:xfrm>
              <a:off x="4868363" y="2699263"/>
              <a:ext cx="25500" cy="19000"/>
            </a:xfrm>
            <a:custGeom>
              <a:avLst/>
              <a:gdLst/>
              <a:ahLst/>
              <a:cxnLst/>
              <a:rect l="l" t="t" r="r" b="b"/>
              <a:pathLst>
                <a:path w="1020" h="760" extrusionOk="0">
                  <a:moveTo>
                    <a:pt x="665" y="1"/>
                  </a:moveTo>
                  <a:cubicBezTo>
                    <a:pt x="627" y="1"/>
                    <a:pt x="587" y="7"/>
                    <a:pt x="548" y="21"/>
                  </a:cubicBezTo>
                  <a:cubicBezTo>
                    <a:pt x="446" y="60"/>
                    <a:pt x="344" y="98"/>
                    <a:pt x="242" y="136"/>
                  </a:cubicBezTo>
                  <a:cubicBezTo>
                    <a:pt x="77" y="212"/>
                    <a:pt x="0" y="391"/>
                    <a:pt x="64" y="556"/>
                  </a:cubicBezTo>
                  <a:cubicBezTo>
                    <a:pt x="115" y="684"/>
                    <a:pt x="242" y="760"/>
                    <a:pt x="370" y="760"/>
                  </a:cubicBezTo>
                  <a:cubicBezTo>
                    <a:pt x="408" y="760"/>
                    <a:pt x="446" y="747"/>
                    <a:pt x="484" y="735"/>
                  </a:cubicBezTo>
                  <a:cubicBezTo>
                    <a:pt x="586" y="696"/>
                    <a:pt x="675" y="658"/>
                    <a:pt x="777" y="620"/>
                  </a:cubicBezTo>
                  <a:cubicBezTo>
                    <a:pt x="943" y="556"/>
                    <a:pt x="1019" y="378"/>
                    <a:pt x="968" y="212"/>
                  </a:cubicBezTo>
                  <a:cubicBezTo>
                    <a:pt x="919" y="83"/>
                    <a:pt x="799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8" name="Google Shape;6248;p115"/>
            <p:cNvSpPr/>
            <p:nvPr/>
          </p:nvSpPr>
          <p:spPr>
            <a:xfrm>
              <a:off x="5055538" y="2734638"/>
              <a:ext cx="23575" cy="21525"/>
            </a:xfrm>
            <a:custGeom>
              <a:avLst/>
              <a:gdLst/>
              <a:ahLst/>
              <a:cxnLst/>
              <a:rect l="l" t="t" r="r" b="b"/>
              <a:pathLst>
                <a:path w="943" h="861" extrusionOk="0">
                  <a:moveTo>
                    <a:pt x="358" y="1"/>
                  </a:moveTo>
                  <a:cubicBezTo>
                    <a:pt x="273" y="1"/>
                    <a:pt x="188" y="35"/>
                    <a:pt x="128" y="109"/>
                  </a:cubicBezTo>
                  <a:cubicBezTo>
                    <a:pt x="1" y="236"/>
                    <a:pt x="13" y="440"/>
                    <a:pt x="141" y="555"/>
                  </a:cubicBezTo>
                  <a:cubicBezTo>
                    <a:pt x="217" y="631"/>
                    <a:pt x="294" y="695"/>
                    <a:pt x="370" y="771"/>
                  </a:cubicBezTo>
                  <a:cubicBezTo>
                    <a:pt x="434" y="835"/>
                    <a:pt x="510" y="860"/>
                    <a:pt x="586" y="860"/>
                  </a:cubicBezTo>
                  <a:cubicBezTo>
                    <a:pt x="676" y="860"/>
                    <a:pt x="752" y="835"/>
                    <a:pt x="816" y="771"/>
                  </a:cubicBezTo>
                  <a:cubicBezTo>
                    <a:pt x="943" y="644"/>
                    <a:pt x="943" y="440"/>
                    <a:pt x="816" y="313"/>
                  </a:cubicBezTo>
                  <a:cubicBezTo>
                    <a:pt x="739" y="236"/>
                    <a:pt x="663" y="160"/>
                    <a:pt x="574" y="84"/>
                  </a:cubicBezTo>
                  <a:cubicBezTo>
                    <a:pt x="513" y="29"/>
                    <a:pt x="43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9" name="Google Shape;6249;p115"/>
            <p:cNvSpPr/>
            <p:nvPr/>
          </p:nvSpPr>
          <p:spPr>
            <a:xfrm>
              <a:off x="4986463" y="2695638"/>
              <a:ext cx="25500" cy="18500"/>
            </a:xfrm>
            <a:custGeom>
              <a:avLst/>
              <a:gdLst/>
              <a:ahLst/>
              <a:cxnLst/>
              <a:rect l="l" t="t" r="r" b="b"/>
              <a:pathLst>
                <a:path w="1020" h="740" extrusionOk="0">
                  <a:moveTo>
                    <a:pt x="353" y="0"/>
                  </a:moveTo>
                  <a:cubicBezTo>
                    <a:pt x="210" y="0"/>
                    <a:pt x="83" y="94"/>
                    <a:pt x="52" y="230"/>
                  </a:cubicBezTo>
                  <a:cubicBezTo>
                    <a:pt x="1" y="396"/>
                    <a:pt x="90" y="574"/>
                    <a:pt x="268" y="625"/>
                  </a:cubicBezTo>
                  <a:cubicBezTo>
                    <a:pt x="357" y="650"/>
                    <a:pt x="459" y="689"/>
                    <a:pt x="561" y="714"/>
                  </a:cubicBezTo>
                  <a:cubicBezTo>
                    <a:pt x="586" y="727"/>
                    <a:pt x="625" y="739"/>
                    <a:pt x="663" y="739"/>
                  </a:cubicBezTo>
                  <a:cubicBezTo>
                    <a:pt x="790" y="739"/>
                    <a:pt x="917" y="650"/>
                    <a:pt x="968" y="523"/>
                  </a:cubicBezTo>
                  <a:cubicBezTo>
                    <a:pt x="1019" y="357"/>
                    <a:pt x="930" y="166"/>
                    <a:pt x="765" y="116"/>
                  </a:cubicBezTo>
                  <a:cubicBezTo>
                    <a:pt x="663" y="77"/>
                    <a:pt x="548" y="39"/>
                    <a:pt x="446" y="14"/>
                  </a:cubicBezTo>
                  <a:cubicBezTo>
                    <a:pt x="415" y="5"/>
                    <a:pt x="384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0" name="Google Shape;6250;p115"/>
            <p:cNvSpPr/>
            <p:nvPr/>
          </p:nvSpPr>
          <p:spPr>
            <a:xfrm>
              <a:off x="4907188" y="2689838"/>
              <a:ext cx="25175" cy="17300"/>
            </a:xfrm>
            <a:custGeom>
              <a:avLst/>
              <a:gdLst/>
              <a:ahLst/>
              <a:cxnLst/>
              <a:rect l="l" t="t" r="r" b="b"/>
              <a:pathLst>
                <a:path w="1007" h="692" extrusionOk="0">
                  <a:moveTo>
                    <a:pt x="670" y="0"/>
                  </a:moveTo>
                  <a:cubicBezTo>
                    <a:pt x="655" y="0"/>
                    <a:pt x="640" y="2"/>
                    <a:pt x="625" y="4"/>
                  </a:cubicBezTo>
                  <a:cubicBezTo>
                    <a:pt x="510" y="16"/>
                    <a:pt x="408" y="29"/>
                    <a:pt x="294" y="55"/>
                  </a:cubicBezTo>
                  <a:cubicBezTo>
                    <a:pt x="116" y="80"/>
                    <a:pt x="1" y="246"/>
                    <a:pt x="26" y="424"/>
                  </a:cubicBezTo>
                  <a:cubicBezTo>
                    <a:pt x="65" y="577"/>
                    <a:pt x="192" y="691"/>
                    <a:pt x="345" y="691"/>
                  </a:cubicBezTo>
                  <a:cubicBezTo>
                    <a:pt x="370" y="691"/>
                    <a:pt x="383" y="691"/>
                    <a:pt x="408" y="679"/>
                  </a:cubicBezTo>
                  <a:cubicBezTo>
                    <a:pt x="498" y="666"/>
                    <a:pt x="599" y="653"/>
                    <a:pt x="701" y="640"/>
                  </a:cubicBezTo>
                  <a:cubicBezTo>
                    <a:pt x="880" y="615"/>
                    <a:pt x="1007" y="462"/>
                    <a:pt x="981" y="284"/>
                  </a:cubicBezTo>
                  <a:cubicBezTo>
                    <a:pt x="970" y="121"/>
                    <a:pt x="830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1" name="Google Shape;6251;p115"/>
            <p:cNvSpPr/>
            <p:nvPr/>
          </p:nvSpPr>
          <p:spPr>
            <a:xfrm>
              <a:off x="5023063" y="2711113"/>
              <a:ext cx="25175" cy="20225"/>
            </a:xfrm>
            <a:custGeom>
              <a:avLst/>
              <a:gdLst/>
              <a:ahLst/>
              <a:cxnLst/>
              <a:rect l="l" t="t" r="r" b="b"/>
              <a:pathLst>
                <a:path w="1007" h="809" extrusionOk="0">
                  <a:moveTo>
                    <a:pt x="363" y="1"/>
                  </a:moveTo>
                  <a:cubicBezTo>
                    <a:pt x="250" y="1"/>
                    <a:pt x="141" y="60"/>
                    <a:pt x="90" y="171"/>
                  </a:cubicBezTo>
                  <a:cubicBezTo>
                    <a:pt x="1" y="324"/>
                    <a:pt x="52" y="515"/>
                    <a:pt x="205" y="604"/>
                  </a:cubicBezTo>
                  <a:cubicBezTo>
                    <a:pt x="294" y="655"/>
                    <a:pt x="383" y="706"/>
                    <a:pt x="472" y="757"/>
                  </a:cubicBezTo>
                  <a:cubicBezTo>
                    <a:pt x="523" y="795"/>
                    <a:pt x="574" y="808"/>
                    <a:pt x="638" y="808"/>
                  </a:cubicBezTo>
                  <a:cubicBezTo>
                    <a:pt x="739" y="808"/>
                    <a:pt x="854" y="757"/>
                    <a:pt x="905" y="655"/>
                  </a:cubicBezTo>
                  <a:cubicBezTo>
                    <a:pt x="1007" y="502"/>
                    <a:pt x="956" y="311"/>
                    <a:pt x="803" y="210"/>
                  </a:cubicBezTo>
                  <a:lnTo>
                    <a:pt x="816" y="210"/>
                  </a:lnTo>
                  <a:cubicBezTo>
                    <a:pt x="714" y="159"/>
                    <a:pt x="625" y="95"/>
                    <a:pt x="523" y="44"/>
                  </a:cubicBezTo>
                  <a:cubicBezTo>
                    <a:pt x="473" y="15"/>
                    <a:pt x="417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2" name="Google Shape;6252;p115"/>
            <p:cNvSpPr/>
            <p:nvPr/>
          </p:nvSpPr>
          <p:spPr>
            <a:xfrm>
              <a:off x="4947638" y="2688638"/>
              <a:ext cx="24525" cy="16900"/>
            </a:xfrm>
            <a:custGeom>
              <a:avLst/>
              <a:gdLst/>
              <a:ahLst/>
              <a:cxnLst/>
              <a:rect l="l" t="t" r="r" b="b"/>
              <a:pathLst>
                <a:path w="981" h="676" extrusionOk="0">
                  <a:moveTo>
                    <a:pt x="344" y="1"/>
                  </a:moveTo>
                  <a:cubicBezTo>
                    <a:pt x="166" y="1"/>
                    <a:pt x="26" y="128"/>
                    <a:pt x="13" y="306"/>
                  </a:cubicBezTo>
                  <a:cubicBezTo>
                    <a:pt x="0" y="485"/>
                    <a:pt x="127" y="637"/>
                    <a:pt x="306" y="650"/>
                  </a:cubicBezTo>
                  <a:cubicBezTo>
                    <a:pt x="408" y="650"/>
                    <a:pt x="509" y="663"/>
                    <a:pt x="611" y="676"/>
                  </a:cubicBezTo>
                  <a:lnTo>
                    <a:pt x="650" y="676"/>
                  </a:lnTo>
                  <a:cubicBezTo>
                    <a:pt x="815" y="676"/>
                    <a:pt x="955" y="548"/>
                    <a:pt x="968" y="383"/>
                  </a:cubicBezTo>
                  <a:cubicBezTo>
                    <a:pt x="981" y="205"/>
                    <a:pt x="853" y="52"/>
                    <a:pt x="688" y="26"/>
                  </a:cubicBezTo>
                  <a:lnTo>
                    <a:pt x="688" y="39"/>
                  </a:lnTo>
                  <a:cubicBezTo>
                    <a:pt x="573" y="26"/>
                    <a:pt x="459" y="14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3" name="Google Shape;6253;p115"/>
            <p:cNvSpPr/>
            <p:nvPr/>
          </p:nvSpPr>
          <p:spPr>
            <a:xfrm>
              <a:off x="4780813" y="2774463"/>
              <a:ext cx="22325" cy="23075"/>
            </a:xfrm>
            <a:custGeom>
              <a:avLst/>
              <a:gdLst/>
              <a:ahLst/>
              <a:cxnLst/>
              <a:rect l="l" t="t" r="r" b="b"/>
              <a:pathLst>
                <a:path w="893" h="923" extrusionOk="0">
                  <a:moveTo>
                    <a:pt x="532" y="0"/>
                  </a:moveTo>
                  <a:cubicBezTo>
                    <a:pt x="420" y="0"/>
                    <a:pt x="315" y="57"/>
                    <a:pt x="255" y="159"/>
                  </a:cubicBezTo>
                  <a:cubicBezTo>
                    <a:pt x="205" y="248"/>
                    <a:pt x="141" y="350"/>
                    <a:pt x="90" y="451"/>
                  </a:cubicBezTo>
                  <a:cubicBezTo>
                    <a:pt x="1" y="604"/>
                    <a:pt x="64" y="795"/>
                    <a:pt x="217" y="884"/>
                  </a:cubicBezTo>
                  <a:cubicBezTo>
                    <a:pt x="268" y="910"/>
                    <a:pt x="319" y="923"/>
                    <a:pt x="370" y="923"/>
                  </a:cubicBezTo>
                  <a:cubicBezTo>
                    <a:pt x="485" y="923"/>
                    <a:pt x="599" y="859"/>
                    <a:pt x="650" y="744"/>
                  </a:cubicBezTo>
                  <a:cubicBezTo>
                    <a:pt x="701" y="655"/>
                    <a:pt x="752" y="566"/>
                    <a:pt x="803" y="490"/>
                  </a:cubicBezTo>
                  <a:cubicBezTo>
                    <a:pt x="892" y="337"/>
                    <a:pt x="854" y="133"/>
                    <a:pt x="701" y="44"/>
                  </a:cubicBezTo>
                  <a:cubicBezTo>
                    <a:pt x="646" y="14"/>
                    <a:pt x="588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4" name="Google Shape;6254;p115"/>
            <p:cNvSpPr/>
            <p:nvPr/>
          </p:nvSpPr>
          <p:spPr>
            <a:xfrm>
              <a:off x="4925038" y="3041013"/>
              <a:ext cx="24525" cy="16300"/>
            </a:xfrm>
            <a:custGeom>
              <a:avLst/>
              <a:gdLst/>
              <a:ahLst/>
              <a:cxnLst/>
              <a:rect l="l" t="t" r="r" b="b"/>
              <a:pathLst>
                <a:path w="981" h="652" extrusionOk="0">
                  <a:moveTo>
                    <a:pt x="332" y="1"/>
                  </a:moveTo>
                  <a:cubicBezTo>
                    <a:pt x="165" y="1"/>
                    <a:pt x="25" y="124"/>
                    <a:pt x="13" y="294"/>
                  </a:cubicBezTo>
                  <a:cubicBezTo>
                    <a:pt x="0" y="473"/>
                    <a:pt x="127" y="626"/>
                    <a:pt x="306" y="638"/>
                  </a:cubicBezTo>
                  <a:cubicBezTo>
                    <a:pt x="420" y="651"/>
                    <a:pt x="535" y="651"/>
                    <a:pt x="637" y="651"/>
                  </a:cubicBezTo>
                  <a:lnTo>
                    <a:pt x="649" y="651"/>
                  </a:lnTo>
                  <a:cubicBezTo>
                    <a:pt x="828" y="651"/>
                    <a:pt x="968" y="511"/>
                    <a:pt x="968" y="345"/>
                  </a:cubicBezTo>
                  <a:cubicBezTo>
                    <a:pt x="981" y="167"/>
                    <a:pt x="828" y="14"/>
                    <a:pt x="662" y="14"/>
                  </a:cubicBezTo>
                  <a:cubicBezTo>
                    <a:pt x="560" y="14"/>
                    <a:pt x="458" y="2"/>
                    <a:pt x="357" y="2"/>
                  </a:cubicBezTo>
                  <a:cubicBezTo>
                    <a:pt x="348" y="1"/>
                    <a:pt x="340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5" name="Google Shape;6255;p115"/>
            <p:cNvSpPr/>
            <p:nvPr/>
          </p:nvSpPr>
          <p:spPr>
            <a:xfrm>
              <a:off x="4964813" y="3037663"/>
              <a:ext cx="25175" cy="17725"/>
            </a:xfrm>
            <a:custGeom>
              <a:avLst/>
              <a:gdLst/>
              <a:ahLst/>
              <a:cxnLst/>
              <a:rect l="l" t="t" r="r" b="b"/>
              <a:pathLst>
                <a:path w="1007" h="709" extrusionOk="0">
                  <a:moveTo>
                    <a:pt x="655" y="1"/>
                  </a:moveTo>
                  <a:cubicBezTo>
                    <a:pt x="633" y="1"/>
                    <a:pt x="610" y="3"/>
                    <a:pt x="586" y="8"/>
                  </a:cubicBezTo>
                  <a:cubicBezTo>
                    <a:pt x="485" y="34"/>
                    <a:pt x="395" y="46"/>
                    <a:pt x="294" y="59"/>
                  </a:cubicBezTo>
                  <a:cubicBezTo>
                    <a:pt x="115" y="97"/>
                    <a:pt x="1" y="263"/>
                    <a:pt x="26" y="428"/>
                  </a:cubicBezTo>
                  <a:cubicBezTo>
                    <a:pt x="52" y="594"/>
                    <a:pt x="179" y="709"/>
                    <a:pt x="345" y="709"/>
                  </a:cubicBezTo>
                  <a:cubicBezTo>
                    <a:pt x="357" y="709"/>
                    <a:pt x="370" y="709"/>
                    <a:pt x="395" y="696"/>
                  </a:cubicBezTo>
                  <a:cubicBezTo>
                    <a:pt x="497" y="683"/>
                    <a:pt x="612" y="658"/>
                    <a:pt x="714" y="645"/>
                  </a:cubicBezTo>
                  <a:cubicBezTo>
                    <a:pt x="892" y="607"/>
                    <a:pt x="1007" y="428"/>
                    <a:pt x="968" y="263"/>
                  </a:cubicBezTo>
                  <a:cubicBezTo>
                    <a:pt x="935" y="108"/>
                    <a:pt x="806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6" name="Google Shape;6256;p115"/>
            <p:cNvSpPr/>
            <p:nvPr/>
          </p:nvSpPr>
          <p:spPr>
            <a:xfrm>
              <a:off x="4884913" y="3033688"/>
              <a:ext cx="25500" cy="18200"/>
            </a:xfrm>
            <a:custGeom>
              <a:avLst/>
              <a:gdLst/>
              <a:ahLst/>
              <a:cxnLst/>
              <a:rect l="l" t="t" r="r" b="b"/>
              <a:pathLst>
                <a:path w="1020" h="728" extrusionOk="0">
                  <a:moveTo>
                    <a:pt x="359" y="0"/>
                  </a:moveTo>
                  <a:cubicBezTo>
                    <a:pt x="218" y="0"/>
                    <a:pt x="93" y="86"/>
                    <a:pt x="52" y="231"/>
                  </a:cubicBezTo>
                  <a:cubicBezTo>
                    <a:pt x="1" y="396"/>
                    <a:pt x="102" y="575"/>
                    <a:pt x="268" y="626"/>
                  </a:cubicBezTo>
                  <a:cubicBezTo>
                    <a:pt x="370" y="664"/>
                    <a:pt x="484" y="689"/>
                    <a:pt x="586" y="715"/>
                  </a:cubicBezTo>
                  <a:cubicBezTo>
                    <a:pt x="612" y="728"/>
                    <a:pt x="650" y="728"/>
                    <a:pt x="675" y="728"/>
                  </a:cubicBezTo>
                  <a:cubicBezTo>
                    <a:pt x="816" y="728"/>
                    <a:pt x="943" y="626"/>
                    <a:pt x="981" y="486"/>
                  </a:cubicBezTo>
                  <a:cubicBezTo>
                    <a:pt x="1019" y="320"/>
                    <a:pt x="917" y="142"/>
                    <a:pt x="752" y="104"/>
                  </a:cubicBezTo>
                  <a:cubicBezTo>
                    <a:pt x="650" y="78"/>
                    <a:pt x="548" y="40"/>
                    <a:pt x="459" y="14"/>
                  </a:cubicBezTo>
                  <a:cubicBezTo>
                    <a:pt x="425" y="5"/>
                    <a:pt x="392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7" name="Google Shape;6257;p115"/>
            <p:cNvSpPr/>
            <p:nvPr/>
          </p:nvSpPr>
          <p:spPr>
            <a:xfrm>
              <a:off x="5002688" y="3025338"/>
              <a:ext cx="25825" cy="19225"/>
            </a:xfrm>
            <a:custGeom>
              <a:avLst/>
              <a:gdLst/>
              <a:ahLst/>
              <a:cxnLst/>
              <a:rect l="l" t="t" r="r" b="b"/>
              <a:pathLst>
                <a:path w="1033" h="769" extrusionOk="0">
                  <a:moveTo>
                    <a:pt x="659" y="0"/>
                  </a:moveTo>
                  <a:cubicBezTo>
                    <a:pt x="614" y="0"/>
                    <a:pt x="567" y="10"/>
                    <a:pt x="523" y="30"/>
                  </a:cubicBezTo>
                  <a:cubicBezTo>
                    <a:pt x="434" y="68"/>
                    <a:pt x="345" y="107"/>
                    <a:pt x="243" y="145"/>
                  </a:cubicBezTo>
                  <a:cubicBezTo>
                    <a:pt x="77" y="221"/>
                    <a:pt x="1" y="399"/>
                    <a:pt x="65" y="565"/>
                  </a:cubicBezTo>
                  <a:cubicBezTo>
                    <a:pt x="116" y="692"/>
                    <a:pt x="243" y="769"/>
                    <a:pt x="370" y="769"/>
                  </a:cubicBezTo>
                  <a:cubicBezTo>
                    <a:pt x="408" y="769"/>
                    <a:pt x="447" y="756"/>
                    <a:pt x="485" y="743"/>
                  </a:cubicBezTo>
                  <a:cubicBezTo>
                    <a:pt x="587" y="705"/>
                    <a:pt x="701" y="654"/>
                    <a:pt x="790" y="616"/>
                  </a:cubicBezTo>
                  <a:cubicBezTo>
                    <a:pt x="956" y="539"/>
                    <a:pt x="1032" y="348"/>
                    <a:pt x="956" y="183"/>
                  </a:cubicBezTo>
                  <a:cubicBezTo>
                    <a:pt x="900" y="71"/>
                    <a:pt x="783" y="0"/>
                    <a:pt x="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8" name="Google Shape;6258;p115"/>
            <p:cNvSpPr/>
            <p:nvPr/>
          </p:nvSpPr>
          <p:spPr>
            <a:xfrm>
              <a:off x="5037713" y="3004538"/>
              <a:ext cx="24850" cy="20925"/>
            </a:xfrm>
            <a:custGeom>
              <a:avLst/>
              <a:gdLst/>
              <a:ahLst/>
              <a:cxnLst/>
              <a:rect l="l" t="t" r="r" b="b"/>
              <a:pathLst>
                <a:path w="994" h="837" extrusionOk="0">
                  <a:moveTo>
                    <a:pt x="634" y="1"/>
                  </a:moveTo>
                  <a:cubicBezTo>
                    <a:pt x="564" y="1"/>
                    <a:pt x="493" y="24"/>
                    <a:pt x="434" y="73"/>
                  </a:cubicBezTo>
                  <a:cubicBezTo>
                    <a:pt x="344" y="136"/>
                    <a:pt x="268" y="200"/>
                    <a:pt x="179" y="251"/>
                  </a:cubicBezTo>
                  <a:cubicBezTo>
                    <a:pt x="39" y="353"/>
                    <a:pt x="1" y="557"/>
                    <a:pt x="103" y="697"/>
                  </a:cubicBezTo>
                  <a:cubicBezTo>
                    <a:pt x="166" y="786"/>
                    <a:pt x="268" y="837"/>
                    <a:pt x="370" y="837"/>
                  </a:cubicBezTo>
                  <a:cubicBezTo>
                    <a:pt x="434" y="837"/>
                    <a:pt x="497" y="811"/>
                    <a:pt x="548" y="773"/>
                  </a:cubicBezTo>
                  <a:cubicBezTo>
                    <a:pt x="650" y="709"/>
                    <a:pt x="739" y="646"/>
                    <a:pt x="828" y="582"/>
                  </a:cubicBezTo>
                  <a:cubicBezTo>
                    <a:pt x="968" y="467"/>
                    <a:pt x="994" y="264"/>
                    <a:pt x="879" y="124"/>
                  </a:cubicBezTo>
                  <a:cubicBezTo>
                    <a:pt x="821" y="43"/>
                    <a:pt x="729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9" name="Google Shape;6259;p115"/>
            <p:cNvSpPr/>
            <p:nvPr/>
          </p:nvSpPr>
          <p:spPr>
            <a:xfrm>
              <a:off x="4771588" y="2928113"/>
              <a:ext cx="21350" cy="23500"/>
            </a:xfrm>
            <a:custGeom>
              <a:avLst/>
              <a:gdLst/>
              <a:ahLst/>
              <a:cxnLst/>
              <a:rect l="l" t="t" r="r" b="b"/>
              <a:pathLst>
                <a:path w="854" h="940" extrusionOk="0">
                  <a:moveTo>
                    <a:pt x="374" y="0"/>
                  </a:moveTo>
                  <a:cubicBezTo>
                    <a:pt x="335" y="0"/>
                    <a:pt x="295" y="8"/>
                    <a:pt x="255" y="23"/>
                  </a:cubicBezTo>
                  <a:cubicBezTo>
                    <a:pt x="90" y="74"/>
                    <a:pt x="1" y="265"/>
                    <a:pt x="64" y="430"/>
                  </a:cubicBezTo>
                  <a:cubicBezTo>
                    <a:pt x="102" y="532"/>
                    <a:pt x="153" y="634"/>
                    <a:pt x="192" y="736"/>
                  </a:cubicBezTo>
                  <a:cubicBezTo>
                    <a:pt x="242" y="863"/>
                    <a:pt x="370" y="940"/>
                    <a:pt x="484" y="940"/>
                  </a:cubicBezTo>
                  <a:cubicBezTo>
                    <a:pt x="535" y="940"/>
                    <a:pt x="574" y="927"/>
                    <a:pt x="612" y="901"/>
                  </a:cubicBezTo>
                  <a:cubicBezTo>
                    <a:pt x="777" y="838"/>
                    <a:pt x="854" y="647"/>
                    <a:pt x="777" y="481"/>
                  </a:cubicBezTo>
                  <a:cubicBezTo>
                    <a:pt x="739" y="392"/>
                    <a:pt x="701" y="290"/>
                    <a:pt x="663" y="201"/>
                  </a:cubicBezTo>
                  <a:cubicBezTo>
                    <a:pt x="614" y="75"/>
                    <a:pt x="499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0" name="Google Shape;6260;p115"/>
            <p:cNvSpPr/>
            <p:nvPr/>
          </p:nvSpPr>
          <p:spPr>
            <a:xfrm>
              <a:off x="4848313" y="3017663"/>
              <a:ext cx="25175" cy="19900"/>
            </a:xfrm>
            <a:custGeom>
              <a:avLst/>
              <a:gdLst/>
              <a:ahLst/>
              <a:cxnLst/>
              <a:rect l="l" t="t" r="r" b="b"/>
              <a:pathLst>
                <a:path w="1007" h="796" extrusionOk="0">
                  <a:moveTo>
                    <a:pt x="359" y="0"/>
                  </a:moveTo>
                  <a:cubicBezTo>
                    <a:pt x="248" y="0"/>
                    <a:pt x="140" y="57"/>
                    <a:pt x="89" y="159"/>
                  </a:cubicBezTo>
                  <a:cubicBezTo>
                    <a:pt x="0" y="312"/>
                    <a:pt x="51" y="515"/>
                    <a:pt x="204" y="605"/>
                  </a:cubicBezTo>
                  <a:cubicBezTo>
                    <a:pt x="293" y="655"/>
                    <a:pt x="395" y="706"/>
                    <a:pt x="497" y="757"/>
                  </a:cubicBezTo>
                  <a:cubicBezTo>
                    <a:pt x="548" y="783"/>
                    <a:pt x="599" y="796"/>
                    <a:pt x="650" y="796"/>
                  </a:cubicBezTo>
                  <a:cubicBezTo>
                    <a:pt x="764" y="796"/>
                    <a:pt x="866" y="732"/>
                    <a:pt x="930" y="630"/>
                  </a:cubicBezTo>
                  <a:cubicBezTo>
                    <a:pt x="1006" y="464"/>
                    <a:pt x="955" y="273"/>
                    <a:pt x="790" y="197"/>
                  </a:cubicBezTo>
                  <a:cubicBezTo>
                    <a:pt x="701" y="146"/>
                    <a:pt x="611" y="95"/>
                    <a:pt x="522" y="44"/>
                  </a:cubicBezTo>
                  <a:cubicBezTo>
                    <a:pt x="471" y="15"/>
                    <a:pt x="415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1" name="Google Shape;6261;p115"/>
            <p:cNvSpPr/>
            <p:nvPr/>
          </p:nvSpPr>
          <p:spPr>
            <a:xfrm>
              <a:off x="4790063" y="2963513"/>
              <a:ext cx="22925" cy="22475"/>
            </a:xfrm>
            <a:custGeom>
              <a:avLst/>
              <a:gdLst/>
              <a:ahLst/>
              <a:cxnLst/>
              <a:rect l="l" t="t" r="r" b="b"/>
              <a:pathLst>
                <a:path w="917" h="899" extrusionOk="0">
                  <a:moveTo>
                    <a:pt x="371" y="1"/>
                  </a:moveTo>
                  <a:cubicBezTo>
                    <a:pt x="308" y="1"/>
                    <a:pt x="245" y="19"/>
                    <a:pt x="191" y="58"/>
                  </a:cubicBezTo>
                  <a:cubicBezTo>
                    <a:pt x="38" y="147"/>
                    <a:pt x="0" y="351"/>
                    <a:pt x="102" y="504"/>
                  </a:cubicBezTo>
                  <a:cubicBezTo>
                    <a:pt x="166" y="593"/>
                    <a:pt x="229" y="682"/>
                    <a:pt x="293" y="771"/>
                  </a:cubicBezTo>
                  <a:cubicBezTo>
                    <a:pt x="357" y="861"/>
                    <a:pt x="458" y="899"/>
                    <a:pt x="548" y="899"/>
                  </a:cubicBezTo>
                  <a:cubicBezTo>
                    <a:pt x="624" y="899"/>
                    <a:pt x="688" y="886"/>
                    <a:pt x="739" y="835"/>
                  </a:cubicBezTo>
                  <a:cubicBezTo>
                    <a:pt x="891" y="733"/>
                    <a:pt x="917" y="529"/>
                    <a:pt x="815" y="389"/>
                  </a:cubicBezTo>
                  <a:cubicBezTo>
                    <a:pt x="751" y="313"/>
                    <a:pt x="688" y="224"/>
                    <a:pt x="637" y="135"/>
                  </a:cubicBezTo>
                  <a:cubicBezTo>
                    <a:pt x="574" y="48"/>
                    <a:pt x="472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2" name="Google Shape;6262;p115"/>
            <p:cNvSpPr/>
            <p:nvPr/>
          </p:nvSpPr>
          <p:spPr>
            <a:xfrm>
              <a:off x="4816163" y="2993913"/>
              <a:ext cx="23900" cy="21375"/>
            </a:xfrm>
            <a:custGeom>
              <a:avLst/>
              <a:gdLst/>
              <a:ahLst/>
              <a:cxnLst/>
              <a:rect l="l" t="t" r="r" b="b"/>
              <a:pathLst>
                <a:path w="956" h="855" extrusionOk="0">
                  <a:moveTo>
                    <a:pt x="360" y="1"/>
                  </a:moveTo>
                  <a:cubicBezTo>
                    <a:pt x="272" y="1"/>
                    <a:pt x="188" y="36"/>
                    <a:pt x="128" y="103"/>
                  </a:cubicBezTo>
                  <a:cubicBezTo>
                    <a:pt x="0" y="230"/>
                    <a:pt x="13" y="434"/>
                    <a:pt x="140" y="561"/>
                  </a:cubicBezTo>
                  <a:cubicBezTo>
                    <a:pt x="229" y="638"/>
                    <a:pt x="306" y="701"/>
                    <a:pt x="395" y="778"/>
                  </a:cubicBezTo>
                  <a:cubicBezTo>
                    <a:pt x="459" y="829"/>
                    <a:pt x="522" y="854"/>
                    <a:pt x="599" y="854"/>
                  </a:cubicBezTo>
                  <a:cubicBezTo>
                    <a:pt x="688" y="854"/>
                    <a:pt x="777" y="816"/>
                    <a:pt x="841" y="740"/>
                  </a:cubicBezTo>
                  <a:cubicBezTo>
                    <a:pt x="955" y="612"/>
                    <a:pt x="942" y="409"/>
                    <a:pt x="815" y="294"/>
                  </a:cubicBezTo>
                  <a:lnTo>
                    <a:pt x="802" y="294"/>
                  </a:lnTo>
                  <a:cubicBezTo>
                    <a:pt x="726" y="218"/>
                    <a:pt x="650" y="154"/>
                    <a:pt x="586" y="90"/>
                  </a:cubicBezTo>
                  <a:cubicBezTo>
                    <a:pt x="519" y="30"/>
                    <a:pt x="439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3" name="Google Shape;6263;p115"/>
            <p:cNvSpPr/>
            <p:nvPr/>
          </p:nvSpPr>
          <p:spPr>
            <a:xfrm>
              <a:off x="4740388" y="2843363"/>
              <a:ext cx="59250" cy="59225"/>
            </a:xfrm>
            <a:custGeom>
              <a:avLst/>
              <a:gdLst/>
              <a:ahLst/>
              <a:cxnLst/>
              <a:rect l="l" t="t" r="r" b="b"/>
              <a:pathLst>
                <a:path w="2370" h="2369" extrusionOk="0">
                  <a:moveTo>
                    <a:pt x="1185" y="637"/>
                  </a:moveTo>
                  <a:cubicBezTo>
                    <a:pt x="1478" y="637"/>
                    <a:pt x="1732" y="879"/>
                    <a:pt x="1732" y="1184"/>
                  </a:cubicBezTo>
                  <a:cubicBezTo>
                    <a:pt x="1732" y="1490"/>
                    <a:pt x="1478" y="1732"/>
                    <a:pt x="1185" y="1732"/>
                  </a:cubicBezTo>
                  <a:cubicBezTo>
                    <a:pt x="879" y="1732"/>
                    <a:pt x="637" y="1490"/>
                    <a:pt x="637" y="1184"/>
                  </a:cubicBezTo>
                  <a:cubicBezTo>
                    <a:pt x="637" y="879"/>
                    <a:pt x="879" y="637"/>
                    <a:pt x="1185" y="637"/>
                  </a:cubicBezTo>
                  <a:close/>
                  <a:moveTo>
                    <a:pt x="1185" y="0"/>
                  </a:moveTo>
                  <a:cubicBezTo>
                    <a:pt x="523" y="0"/>
                    <a:pt x="1" y="535"/>
                    <a:pt x="1" y="1184"/>
                  </a:cubicBezTo>
                  <a:cubicBezTo>
                    <a:pt x="1" y="1834"/>
                    <a:pt x="523" y="2369"/>
                    <a:pt x="1185" y="2369"/>
                  </a:cubicBezTo>
                  <a:cubicBezTo>
                    <a:pt x="1834" y="2369"/>
                    <a:pt x="2369" y="1834"/>
                    <a:pt x="2369" y="1184"/>
                  </a:cubicBezTo>
                  <a:cubicBezTo>
                    <a:pt x="2369" y="535"/>
                    <a:pt x="1834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4" name="Google Shape;6264;p115"/>
            <p:cNvSpPr/>
            <p:nvPr/>
          </p:nvSpPr>
          <p:spPr>
            <a:xfrm>
              <a:off x="5093113" y="2753588"/>
              <a:ext cx="57950" cy="238775"/>
            </a:xfrm>
            <a:custGeom>
              <a:avLst/>
              <a:gdLst/>
              <a:ahLst/>
              <a:cxnLst/>
              <a:rect l="l" t="t" r="r" b="b"/>
              <a:pathLst>
                <a:path w="2318" h="9551" extrusionOk="0">
                  <a:moveTo>
                    <a:pt x="1668" y="650"/>
                  </a:moveTo>
                  <a:lnTo>
                    <a:pt x="1668" y="1668"/>
                  </a:lnTo>
                  <a:lnTo>
                    <a:pt x="637" y="1668"/>
                  </a:lnTo>
                  <a:lnTo>
                    <a:pt x="637" y="650"/>
                  </a:lnTo>
                  <a:close/>
                  <a:moveTo>
                    <a:pt x="1668" y="3591"/>
                  </a:moveTo>
                  <a:lnTo>
                    <a:pt x="1668" y="5960"/>
                  </a:lnTo>
                  <a:lnTo>
                    <a:pt x="637" y="5960"/>
                  </a:lnTo>
                  <a:lnTo>
                    <a:pt x="637" y="3591"/>
                  </a:lnTo>
                  <a:close/>
                  <a:moveTo>
                    <a:pt x="1668" y="7882"/>
                  </a:moveTo>
                  <a:lnTo>
                    <a:pt x="1668" y="8914"/>
                  </a:lnTo>
                  <a:lnTo>
                    <a:pt x="637" y="8914"/>
                  </a:lnTo>
                  <a:lnTo>
                    <a:pt x="637" y="7882"/>
                  </a:lnTo>
                  <a:close/>
                  <a:moveTo>
                    <a:pt x="319" y="0"/>
                  </a:moveTo>
                  <a:cubicBezTo>
                    <a:pt x="140" y="0"/>
                    <a:pt x="0" y="140"/>
                    <a:pt x="0" y="319"/>
                  </a:cubicBezTo>
                  <a:lnTo>
                    <a:pt x="0" y="1987"/>
                  </a:lnTo>
                  <a:cubicBezTo>
                    <a:pt x="0" y="2165"/>
                    <a:pt x="140" y="2318"/>
                    <a:pt x="319" y="2318"/>
                  </a:cubicBezTo>
                  <a:lnTo>
                    <a:pt x="841" y="2318"/>
                  </a:lnTo>
                  <a:lnTo>
                    <a:pt x="841" y="2942"/>
                  </a:lnTo>
                  <a:lnTo>
                    <a:pt x="650" y="2942"/>
                  </a:lnTo>
                  <a:cubicBezTo>
                    <a:pt x="293" y="2942"/>
                    <a:pt x="0" y="3235"/>
                    <a:pt x="0" y="3591"/>
                  </a:cubicBezTo>
                  <a:lnTo>
                    <a:pt x="0" y="5960"/>
                  </a:lnTo>
                  <a:cubicBezTo>
                    <a:pt x="0" y="6316"/>
                    <a:pt x="293" y="6609"/>
                    <a:pt x="650" y="6609"/>
                  </a:cubicBezTo>
                  <a:lnTo>
                    <a:pt x="841" y="6609"/>
                  </a:lnTo>
                  <a:lnTo>
                    <a:pt x="841" y="7246"/>
                  </a:lnTo>
                  <a:lnTo>
                    <a:pt x="319" y="7246"/>
                  </a:lnTo>
                  <a:cubicBezTo>
                    <a:pt x="140" y="7246"/>
                    <a:pt x="0" y="7386"/>
                    <a:pt x="0" y="7564"/>
                  </a:cubicBezTo>
                  <a:lnTo>
                    <a:pt x="0" y="9232"/>
                  </a:lnTo>
                  <a:cubicBezTo>
                    <a:pt x="0" y="9410"/>
                    <a:pt x="140" y="9550"/>
                    <a:pt x="319" y="9550"/>
                  </a:cubicBezTo>
                  <a:lnTo>
                    <a:pt x="1987" y="9550"/>
                  </a:lnTo>
                  <a:cubicBezTo>
                    <a:pt x="2165" y="9550"/>
                    <a:pt x="2318" y="9410"/>
                    <a:pt x="2318" y="9232"/>
                  </a:cubicBezTo>
                  <a:lnTo>
                    <a:pt x="2318" y="7564"/>
                  </a:lnTo>
                  <a:cubicBezTo>
                    <a:pt x="2318" y="7386"/>
                    <a:pt x="2165" y="7246"/>
                    <a:pt x="1987" y="7246"/>
                  </a:cubicBezTo>
                  <a:lnTo>
                    <a:pt x="1477" y="7246"/>
                  </a:lnTo>
                  <a:lnTo>
                    <a:pt x="1477" y="6609"/>
                  </a:lnTo>
                  <a:lnTo>
                    <a:pt x="1668" y="6609"/>
                  </a:lnTo>
                  <a:cubicBezTo>
                    <a:pt x="2025" y="6609"/>
                    <a:pt x="2305" y="6316"/>
                    <a:pt x="2305" y="5960"/>
                  </a:cubicBezTo>
                  <a:lnTo>
                    <a:pt x="2305" y="3591"/>
                  </a:lnTo>
                  <a:cubicBezTo>
                    <a:pt x="2305" y="3235"/>
                    <a:pt x="2025" y="2942"/>
                    <a:pt x="1668" y="2942"/>
                  </a:cubicBezTo>
                  <a:lnTo>
                    <a:pt x="1477" y="2942"/>
                  </a:lnTo>
                  <a:lnTo>
                    <a:pt x="1477" y="2318"/>
                  </a:lnTo>
                  <a:lnTo>
                    <a:pt x="1987" y="2318"/>
                  </a:lnTo>
                  <a:cubicBezTo>
                    <a:pt x="2165" y="2318"/>
                    <a:pt x="2318" y="2165"/>
                    <a:pt x="2318" y="1987"/>
                  </a:cubicBezTo>
                  <a:lnTo>
                    <a:pt x="2318" y="319"/>
                  </a:lnTo>
                  <a:cubicBezTo>
                    <a:pt x="2318" y="153"/>
                    <a:pt x="2165" y="0"/>
                    <a:pt x="1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65" name="Google Shape;6265;p115"/>
          <p:cNvGrpSpPr/>
          <p:nvPr/>
        </p:nvGrpSpPr>
        <p:grpSpPr>
          <a:xfrm>
            <a:off x="7134538" y="1340597"/>
            <a:ext cx="413525" cy="410600"/>
            <a:chOff x="6237213" y="1861363"/>
            <a:chExt cx="413525" cy="410600"/>
          </a:xfrm>
        </p:grpSpPr>
        <p:sp>
          <p:nvSpPr>
            <p:cNvPr id="6266" name="Google Shape;6266;p115"/>
            <p:cNvSpPr/>
            <p:nvPr/>
          </p:nvSpPr>
          <p:spPr>
            <a:xfrm>
              <a:off x="6237213" y="2024913"/>
              <a:ext cx="247050" cy="247050"/>
            </a:xfrm>
            <a:custGeom>
              <a:avLst/>
              <a:gdLst/>
              <a:ahLst/>
              <a:cxnLst/>
              <a:rect l="l" t="t" r="r" b="b"/>
              <a:pathLst>
                <a:path w="9882" h="9882" extrusionOk="0">
                  <a:moveTo>
                    <a:pt x="4992" y="650"/>
                  </a:moveTo>
                  <a:cubicBezTo>
                    <a:pt x="7347" y="676"/>
                    <a:pt x="9245" y="2586"/>
                    <a:pt x="9245" y="4941"/>
                  </a:cubicBezTo>
                  <a:cubicBezTo>
                    <a:pt x="9245" y="4992"/>
                    <a:pt x="9245" y="5043"/>
                    <a:pt x="9245" y="5094"/>
                  </a:cubicBezTo>
                  <a:lnTo>
                    <a:pt x="9079" y="4941"/>
                  </a:lnTo>
                  <a:lnTo>
                    <a:pt x="9079" y="4508"/>
                  </a:lnTo>
                  <a:cubicBezTo>
                    <a:pt x="9079" y="4228"/>
                    <a:pt x="8850" y="3986"/>
                    <a:pt x="8557" y="3986"/>
                  </a:cubicBezTo>
                  <a:lnTo>
                    <a:pt x="8277" y="3986"/>
                  </a:lnTo>
                  <a:lnTo>
                    <a:pt x="7258" y="2828"/>
                  </a:lnTo>
                  <a:cubicBezTo>
                    <a:pt x="7105" y="2649"/>
                    <a:pt x="6876" y="2547"/>
                    <a:pt x="6634" y="2547"/>
                  </a:cubicBezTo>
                  <a:lnTo>
                    <a:pt x="5908" y="2547"/>
                  </a:lnTo>
                  <a:cubicBezTo>
                    <a:pt x="5781" y="2547"/>
                    <a:pt x="5666" y="2496"/>
                    <a:pt x="5565" y="2407"/>
                  </a:cubicBezTo>
                  <a:lnTo>
                    <a:pt x="5144" y="1987"/>
                  </a:lnTo>
                  <a:cubicBezTo>
                    <a:pt x="5055" y="1885"/>
                    <a:pt x="4992" y="1758"/>
                    <a:pt x="4992" y="1631"/>
                  </a:cubicBezTo>
                  <a:lnTo>
                    <a:pt x="4992" y="650"/>
                  </a:lnTo>
                  <a:close/>
                  <a:moveTo>
                    <a:pt x="1426" y="2484"/>
                  </a:moveTo>
                  <a:lnTo>
                    <a:pt x="1426" y="3133"/>
                  </a:lnTo>
                  <a:cubicBezTo>
                    <a:pt x="1426" y="3592"/>
                    <a:pt x="1795" y="3961"/>
                    <a:pt x="2241" y="3961"/>
                  </a:cubicBezTo>
                  <a:lnTo>
                    <a:pt x="3234" y="3961"/>
                  </a:lnTo>
                  <a:cubicBezTo>
                    <a:pt x="3323" y="3961"/>
                    <a:pt x="3413" y="4037"/>
                    <a:pt x="3413" y="4126"/>
                  </a:cubicBezTo>
                  <a:lnTo>
                    <a:pt x="3413" y="4738"/>
                  </a:lnTo>
                  <a:cubicBezTo>
                    <a:pt x="3413" y="4776"/>
                    <a:pt x="3387" y="4827"/>
                    <a:pt x="3362" y="4865"/>
                  </a:cubicBezTo>
                  <a:lnTo>
                    <a:pt x="2700" y="5514"/>
                  </a:lnTo>
                  <a:cubicBezTo>
                    <a:pt x="2674" y="5540"/>
                    <a:pt x="2649" y="5552"/>
                    <a:pt x="2623" y="5552"/>
                  </a:cubicBezTo>
                  <a:lnTo>
                    <a:pt x="1961" y="5552"/>
                  </a:lnTo>
                  <a:cubicBezTo>
                    <a:pt x="1694" y="5552"/>
                    <a:pt x="1452" y="5693"/>
                    <a:pt x="1312" y="5922"/>
                  </a:cubicBezTo>
                  <a:lnTo>
                    <a:pt x="955" y="6546"/>
                  </a:lnTo>
                  <a:cubicBezTo>
                    <a:pt x="751" y="6049"/>
                    <a:pt x="649" y="5514"/>
                    <a:pt x="649" y="4941"/>
                  </a:cubicBezTo>
                  <a:cubicBezTo>
                    <a:pt x="649" y="4024"/>
                    <a:pt x="930" y="3184"/>
                    <a:pt x="1426" y="2484"/>
                  </a:cubicBezTo>
                  <a:close/>
                  <a:moveTo>
                    <a:pt x="4355" y="688"/>
                  </a:moveTo>
                  <a:lnTo>
                    <a:pt x="4355" y="1643"/>
                  </a:lnTo>
                  <a:cubicBezTo>
                    <a:pt x="4355" y="1936"/>
                    <a:pt x="4482" y="2229"/>
                    <a:pt x="4686" y="2446"/>
                  </a:cubicBezTo>
                  <a:lnTo>
                    <a:pt x="5119" y="2866"/>
                  </a:lnTo>
                  <a:cubicBezTo>
                    <a:pt x="5323" y="3082"/>
                    <a:pt x="5615" y="3197"/>
                    <a:pt x="5908" y="3197"/>
                  </a:cubicBezTo>
                  <a:lnTo>
                    <a:pt x="6634" y="3197"/>
                  </a:lnTo>
                  <a:cubicBezTo>
                    <a:pt x="6685" y="3197"/>
                    <a:pt x="6736" y="3222"/>
                    <a:pt x="6774" y="3260"/>
                  </a:cubicBezTo>
                  <a:lnTo>
                    <a:pt x="7818" y="4457"/>
                  </a:lnTo>
                  <a:cubicBezTo>
                    <a:pt x="7920" y="4572"/>
                    <a:pt x="8060" y="4636"/>
                    <a:pt x="8213" y="4636"/>
                  </a:cubicBezTo>
                  <a:lnTo>
                    <a:pt x="8430" y="4636"/>
                  </a:lnTo>
                  <a:lnTo>
                    <a:pt x="8430" y="4992"/>
                  </a:lnTo>
                  <a:cubicBezTo>
                    <a:pt x="8430" y="5132"/>
                    <a:pt x="8493" y="5260"/>
                    <a:pt x="8582" y="5361"/>
                  </a:cubicBezTo>
                  <a:lnTo>
                    <a:pt x="9130" y="5909"/>
                  </a:lnTo>
                  <a:cubicBezTo>
                    <a:pt x="9117" y="5998"/>
                    <a:pt x="9092" y="6087"/>
                    <a:pt x="9066" y="6176"/>
                  </a:cubicBezTo>
                  <a:lnTo>
                    <a:pt x="9066" y="6164"/>
                  </a:lnTo>
                  <a:lnTo>
                    <a:pt x="7882" y="6316"/>
                  </a:lnTo>
                  <a:cubicBezTo>
                    <a:pt x="7755" y="6329"/>
                    <a:pt x="7653" y="6406"/>
                    <a:pt x="7615" y="6520"/>
                  </a:cubicBezTo>
                  <a:lnTo>
                    <a:pt x="7194" y="7730"/>
                  </a:lnTo>
                  <a:cubicBezTo>
                    <a:pt x="7182" y="7794"/>
                    <a:pt x="7118" y="7832"/>
                    <a:pt x="7067" y="7832"/>
                  </a:cubicBezTo>
                  <a:cubicBezTo>
                    <a:pt x="7016" y="7832"/>
                    <a:pt x="6965" y="7794"/>
                    <a:pt x="6940" y="7755"/>
                  </a:cubicBezTo>
                  <a:lnTo>
                    <a:pt x="6558" y="7055"/>
                  </a:lnTo>
                  <a:cubicBezTo>
                    <a:pt x="6405" y="6762"/>
                    <a:pt x="6099" y="6584"/>
                    <a:pt x="5756" y="6584"/>
                  </a:cubicBezTo>
                  <a:cubicBezTo>
                    <a:pt x="5183" y="6584"/>
                    <a:pt x="4648" y="6800"/>
                    <a:pt x="4240" y="7208"/>
                  </a:cubicBezTo>
                  <a:lnTo>
                    <a:pt x="4024" y="7424"/>
                  </a:lnTo>
                  <a:cubicBezTo>
                    <a:pt x="3744" y="7704"/>
                    <a:pt x="3680" y="8150"/>
                    <a:pt x="3884" y="8507"/>
                  </a:cubicBezTo>
                  <a:lnTo>
                    <a:pt x="4253" y="9194"/>
                  </a:lnTo>
                  <a:cubicBezTo>
                    <a:pt x="3018" y="8990"/>
                    <a:pt x="1948" y="8252"/>
                    <a:pt x="1299" y="7233"/>
                  </a:cubicBezTo>
                  <a:cubicBezTo>
                    <a:pt x="1324" y="7208"/>
                    <a:pt x="1337" y="7195"/>
                    <a:pt x="1350" y="7170"/>
                  </a:cubicBezTo>
                  <a:lnTo>
                    <a:pt x="1872" y="6253"/>
                  </a:lnTo>
                  <a:cubicBezTo>
                    <a:pt x="1885" y="6215"/>
                    <a:pt x="1923" y="6189"/>
                    <a:pt x="1961" y="6189"/>
                  </a:cubicBezTo>
                  <a:lnTo>
                    <a:pt x="2623" y="6189"/>
                  </a:lnTo>
                  <a:cubicBezTo>
                    <a:pt x="2827" y="6189"/>
                    <a:pt x="3005" y="6113"/>
                    <a:pt x="3158" y="5973"/>
                  </a:cubicBezTo>
                  <a:lnTo>
                    <a:pt x="3807" y="5323"/>
                  </a:lnTo>
                  <a:cubicBezTo>
                    <a:pt x="3960" y="5158"/>
                    <a:pt x="4049" y="4954"/>
                    <a:pt x="4049" y="4738"/>
                  </a:cubicBezTo>
                  <a:lnTo>
                    <a:pt x="4049" y="4139"/>
                  </a:lnTo>
                  <a:cubicBezTo>
                    <a:pt x="4049" y="3681"/>
                    <a:pt x="3680" y="3324"/>
                    <a:pt x="3234" y="3324"/>
                  </a:cubicBezTo>
                  <a:lnTo>
                    <a:pt x="2241" y="3324"/>
                  </a:lnTo>
                  <a:cubicBezTo>
                    <a:pt x="2139" y="3324"/>
                    <a:pt x="2063" y="3235"/>
                    <a:pt x="2063" y="3146"/>
                  </a:cubicBezTo>
                  <a:lnTo>
                    <a:pt x="2063" y="1758"/>
                  </a:lnTo>
                  <a:cubicBezTo>
                    <a:pt x="2687" y="1198"/>
                    <a:pt x="3476" y="816"/>
                    <a:pt x="4355" y="688"/>
                  </a:cubicBezTo>
                  <a:close/>
                  <a:moveTo>
                    <a:pt x="8799" y="6839"/>
                  </a:moveTo>
                  <a:lnTo>
                    <a:pt x="8799" y="6839"/>
                  </a:lnTo>
                  <a:cubicBezTo>
                    <a:pt x="8111" y="8239"/>
                    <a:pt x="6672" y="9207"/>
                    <a:pt x="5017" y="9245"/>
                  </a:cubicBezTo>
                  <a:lnTo>
                    <a:pt x="4431" y="8201"/>
                  </a:lnTo>
                  <a:cubicBezTo>
                    <a:pt x="4380" y="8086"/>
                    <a:pt x="4393" y="7959"/>
                    <a:pt x="4482" y="7870"/>
                  </a:cubicBezTo>
                  <a:lnTo>
                    <a:pt x="4699" y="7653"/>
                  </a:lnTo>
                  <a:cubicBezTo>
                    <a:pt x="4979" y="7373"/>
                    <a:pt x="5361" y="7221"/>
                    <a:pt x="5756" y="7221"/>
                  </a:cubicBezTo>
                  <a:cubicBezTo>
                    <a:pt x="5857" y="7221"/>
                    <a:pt x="5947" y="7271"/>
                    <a:pt x="5997" y="7361"/>
                  </a:cubicBezTo>
                  <a:lnTo>
                    <a:pt x="6367" y="8061"/>
                  </a:lnTo>
                  <a:cubicBezTo>
                    <a:pt x="6507" y="8303"/>
                    <a:pt x="6774" y="8468"/>
                    <a:pt x="7067" y="8468"/>
                  </a:cubicBezTo>
                  <a:cubicBezTo>
                    <a:pt x="7398" y="8468"/>
                    <a:pt x="7691" y="8252"/>
                    <a:pt x="7806" y="7934"/>
                  </a:cubicBezTo>
                  <a:lnTo>
                    <a:pt x="8149" y="6928"/>
                  </a:lnTo>
                  <a:lnTo>
                    <a:pt x="8799" y="6839"/>
                  </a:lnTo>
                  <a:close/>
                  <a:moveTo>
                    <a:pt x="4673" y="1"/>
                  </a:moveTo>
                  <a:cubicBezTo>
                    <a:pt x="4648" y="1"/>
                    <a:pt x="4622" y="13"/>
                    <a:pt x="4584" y="13"/>
                  </a:cubicBezTo>
                  <a:cubicBezTo>
                    <a:pt x="3425" y="103"/>
                    <a:pt x="2368" y="586"/>
                    <a:pt x="1566" y="1338"/>
                  </a:cubicBezTo>
                  <a:cubicBezTo>
                    <a:pt x="1528" y="1363"/>
                    <a:pt x="1503" y="1389"/>
                    <a:pt x="1477" y="1427"/>
                  </a:cubicBezTo>
                  <a:cubicBezTo>
                    <a:pt x="573" y="2318"/>
                    <a:pt x="0" y="3566"/>
                    <a:pt x="0" y="4941"/>
                  </a:cubicBezTo>
                  <a:cubicBezTo>
                    <a:pt x="0" y="7628"/>
                    <a:pt x="2165" y="9818"/>
                    <a:pt x="4826" y="9882"/>
                  </a:cubicBezTo>
                  <a:lnTo>
                    <a:pt x="4941" y="9882"/>
                  </a:lnTo>
                  <a:cubicBezTo>
                    <a:pt x="7666" y="9882"/>
                    <a:pt x="9881" y="7666"/>
                    <a:pt x="9881" y="4941"/>
                  </a:cubicBezTo>
                  <a:cubicBezTo>
                    <a:pt x="9881" y="2216"/>
                    <a:pt x="7666" y="1"/>
                    <a:pt x="4941" y="1"/>
                  </a:cubicBezTo>
                  <a:cubicBezTo>
                    <a:pt x="4877" y="1"/>
                    <a:pt x="4801" y="1"/>
                    <a:pt x="4724" y="13"/>
                  </a:cubicBezTo>
                  <a:cubicBezTo>
                    <a:pt x="4711" y="13"/>
                    <a:pt x="4686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7" name="Google Shape;6267;p115"/>
            <p:cNvSpPr/>
            <p:nvPr/>
          </p:nvSpPr>
          <p:spPr>
            <a:xfrm>
              <a:off x="6542163" y="2102588"/>
              <a:ext cx="105725" cy="105725"/>
            </a:xfrm>
            <a:custGeom>
              <a:avLst/>
              <a:gdLst/>
              <a:ahLst/>
              <a:cxnLst/>
              <a:rect l="l" t="t" r="r" b="b"/>
              <a:pathLst>
                <a:path w="4229" h="4229" extrusionOk="0">
                  <a:moveTo>
                    <a:pt x="2114" y="637"/>
                  </a:moveTo>
                  <a:cubicBezTo>
                    <a:pt x="2929" y="637"/>
                    <a:pt x="3591" y="1299"/>
                    <a:pt x="3591" y="2114"/>
                  </a:cubicBezTo>
                  <a:cubicBezTo>
                    <a:pt x="3591" y="2929"/>
                    <a:pt x="2929" y="3591"/>
                    <a:pt x="2114" y="3591"/>
                  </a:cubicBezTo>
                  <a:cubicBezTo>
                    <a:pt x="1299" y="3591"/>
                    <a:pt x="637" y="2929"/>
                    <a:pt x="637" y="2114"/>
                  </a:cubicBezTo>
                  <a:cubicBezTo>
                    <a:pt x="637" y="1299"/>
                    <a:pt x="1299" y="637"/>
                    <a:pt x="2114" y="637"/>
                  </a:cubicBezTo>
                  <a:close/>
                  <a:moveTo>
                    <a:pt x="2114" y="1"/>
                  </a:moveTo>
                  <a:cubicBezTo>
                    <a:pt x="943" y="1"/>
                    <a:pt x="1" y="943"/>
                    <a:pt x="1" y="2114"/>
                  </a:cubicBezTo>
                  <a:cubicBezTo>
                    <a:pt x="1" y="3286"/>
                    <a:pt x="943" y="4228"/>
                    <a:pt x="2114" y="4228"/>
                  </a:cubicBezTo>
                  <a:cubicBezTo>
                    <a:pt x="3286" y="4228"/>
                    <a:pt x="4228" y="3286"/>
                    <a:pt x="4228" y="2114"/>
                  </a:cubicBezTo>
                  <a:cubicBezTo>
                    <a:pt x="4228" y="943"/>
                    <a:pt x="3286" y="1"/>
                    <a:pt x="2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8" name="Google Shape;6268;p115"/>
            <p:cNvSpPr/>
            <p:nvPr/>
          </p:nvSpPr>
          <p:spPr>
            <a:xfrm>
              <a:off x="6458763" y="1861363"/>
              <a:ext cx="191975" cy="188400"/>
            </a:xfrm>
            <a:custGeom>
              <a:avLst/>
              <a:gdLst/>
              <a:ahLst/>
              <a:cxnLst/>
              <a:rect l="l" t="t" r="r" b="b"/>
              <a:pathLst>
                <a:path w="7679" h="7536" extrusionOk="0">
                  <a:moveTo>
                    <a:pt x="6419" y="642"/>
                  </a:moveTo>
                  <a:cubicBezTo>
                    <a:pt x="6593" y="642"/>
                    <a:pt x="6725" y="682"/>
                    <a:pt x="6813" y="762"/>
                  </a:cubicBezTo>
                  <a:cubicBezTo>
                    <a:pt x="6991" y="940"/>
                    <a:pt x="6966" y="1373"/>
                    <a:pt x="6749" y="1933"/>
                  </a:cubicBezTo>
                  <a:cubicBezTo>
                    <a:pt x="6469" y="1488"/>
                    <a:pt x="6087" y="1106"/>
                    <a:pt x="5641" y="825"/>
                  </a:cubicBezTo>
                  <a:cubicBezTo>
                    <a:pt x="5781" y="762"/>
                    <a:pt x="5922" y="724"/>
                    <a:pt x="6062" y="685"/>
                  </a:cubicBezTo>
                  <a:cubicBezTo>
                    <a:pt x="6195" y="657"/>
                    <a:pt x="6315" y="642"/>
                    <a:pt x="6419" y="642"/>
                  </a:cubicBezTo>
                  <a:close/>
                  <a:moveTo>
                    <a:pt x="3795" y="940"/>
                  </a:moveTo>
                  <a:cubicBezTo>
                    <a:pt x="4967" y="940"/>
                    <a:pt x="5960" y="1640"/>
                    <a:pt x="6405" y="2646"/>
                  </a:cubicBezTo>
                  <a:cubicBezTo>
                    <a:pt x="6011" y="3334"/>
                    <a:pt x="5450" y="4060"/>
                    <a:pt x="4763" y="4735"/>
                  </a:cubicBezTo>
                  <a:cubicBezTo>
                    <a:pt x="4012" y="5486"/>
                    <a:pt x="3298" y="6021"/>
                    <a:pt x="2675" y="6377"/>
                  </a:cubicBezTo>
                  <a:cubicBezTo>
                    <a:pt x="1669" y="5944"/>
                    <a:pt x="968" y="4938"/>
                    <a:pt x="968" y="3767"/>
                  </a:cubicBezTo>
                  <a:cubicBezTo>
                    <a:pt x="968" y="2213"/>
                    <a:pt x="2242" y="940"/>
                    <a:pt x="3795" y="940"/>
                  </a:cubicBezTo>
                  <a:close/>
                  <a:moveTo>
                    <a:pt x="6622" y="3512"/>
                  </a:moveTo>
                  <a:cubicBezTo>
                    <a:pt x="6622" y="3601"/>
                    <a:pt x="6635" y="3678"/>
                    <a:pt x="6635" y="3767"/>
                  </a:cubicBezTo>
                  <a:cubicBezTo>
                    <a:pt x="6635" y="5333"/>
                    <a:pt x="5361" y="6606"/>
                    <a:pt x="3795" y="6606"/>
                  </a:cubicBezTo>
                  <a:cubicBezTo>
                    <a:pt x="3706" y="6606"/>
                    <a:pt x="3617" y="6606"/>
                    <a:pt x="3528" y="6594"/>
                  </a:cubicBezTo>
                  <a:cubicBezTo>
                    <a:pt x="4101" y="6212"/>
                    <a:pt x="4674" y="5741"/>
                    <a:pt x="5221" y="5193"/>
                  </a:cubicBezTo>
                  <a:cubicBezTo>
                    <a:pt x="5756" y="4645"/>
                    <a:pt x="6240" y="4072"/>
                    <a:pt x="6622" y="3512"/>
                  </a:cubicBezTo>
                  <a:close/>
                  <a:moveTo>
                    <a:pt x="6423" y="1"/>
                  </a:moveTo>
                  <a:cubicBezTo>
                    <a:pt x="6277" y="1"/>
                    <a:pt x="6110" y="19"/>
                    <a:pt x="5922" y="61"/>
                  </a:cubicBezTo>
                  <a:cubicBezTo>
                    <a:pt x="5641" y="125"/>
                    <a:pt x="5323" y="240"/>
                    <a:pt x="4992" y="405"/>
                  </a:cubicBezTo>
                  <a:cubicBezTo>
                    <a:pt x="4954" y="418"/>
                    <a:pt x="4928" y="443"/>
                    <a:pt x="4903" y="482"/>
                  </a:cubicBezTo>
                  <a:cubicBezTo>
                    <a:pt x="4559" y="354"/>
                    <a:pt x="4177" y="291"/>
                    <a:pt x="3795" y="291"/>
                  </a:cubicBezTo>
                  <a:cubicBezTo>
                    <a:pt x="1885" y="291"/>
                    <a:pt x="319" y="1857"/>
                    <a:pt x="319" y="3767"/>
                  </a:cubicBezTo>
                  <a:cubicBezTo>
                    <a:pt x="319" y="5015"/>
                    <a:pt x="981" y="6110"/>
                    <a:pt x="1961" y="6721"/>
                  </a:cubicBezTo>
                  <a:cubicBezTo>
                    <a:pt x="1648" y="6846"/>
                    <a:pt x="1380" y="6907"/>
                    <a:pt x="1173" y="6907"/>
                  </a:cubicBezTo>
                  <a:cubicBezTo>
                    <a:pt x="1001" y="6907"/>
                    <a:pt x="871" y="6865"/>
                    <a:pt x="790" y="6785"/>
                  </a:cubicBezTo>
                  <a:cubicBezTo>
                    <a:pt x="675" y="6670"/>
                    <a:pt x="663" y="6466"/>
                    <a:pt x="675" y="6314"/>
                  </a:cubicBezTo>
                  <a:cubicBezTo>
                    <a:pt x="688" y="6135"/>
                    <a:pt x="548" y="5982"/>
                    <a:pt x="370" y="5970"/>
                  </a:cubicBezTo>
                  <a:cubicBezTo>
                    <a:pt x="362" y="5969"/>
                    <a:pt x="355" y="5969"/>
                    <a:pt x="347" y="5969"/>
                  </a:cubicBezTo>
                  <a:cubicBezTo>
                    <a:pt x="179" y="5969"/>
                    <a:pt x="38" y="6104"/>
                    <a:pt x="26" y="6263"/>
                  </a:cubicBezTo>
                  <a:cubicBezTo>
                    <a:pt x="1" y="6785"/>
                    <a:pt x="179" y="7078"/>
                    <a:pt x="332" y="7230"/>
                  </a:cubicBezTo>
                  <a:cubicBezTo>
                    <a:pt x="535" y="7434"/>
                    <a:pt x="815" y="7536"/>
                    <a:pt x="1172" y="7536"/>
                  </a:cubicBezTo>
                  <a:cubicBezTo>
                    <a:pt x="1541" y="7536"/>
                    <a:pt x="1987" y="7421"/>
                    <a:pt x="2484" y="7192"/>
                  </a:cubicBezTo>
                  <a:cubicBezTo>
                    <a:pt x="2560" y="7154"/>
                    <a:pt x="2636" y="7116"/>
                    <a:pt x="2725" y="7078"/>
                  </a:cubicBezTo>
                  <a:cubicBezTo>
                    <a:pt x="3057" y="7192"/>
                    <a:pt x="3426" y="7256"/>
                    <a:pt x="3795" y="7256"/>
                  </a:cubicBezTo>
                  <a:cubicBezTo>
                    <a:pt x="5718" y="7256"/>
                    <a:pt x="7271" y="5690"/>
                    <a:pt x="7271" y="3780"/>
                  </a:cubicBezTo>
                  <a:cubicBezTo>
                    <a:pt x="7271" y="3398"/>
                    <a:pt x="7208" y="3041"/>
                    <a:pt x="7106" y="2697"/>
                  </a:cubicBezTo>
                  <a:cubicBezTo>
                    <a:pt x="7144" y="2621"/>
                    <a:pt x="7182" y="2544"/>
                    <a:pt x="7220" y="2468"/>
                  </a:cubicBezTo>
                  <a:cubicBezTo>
                    <a:pt x="7666" y="1500"/>
                    <a:pt x="7679" y="736"/>
                    <a:pt x="7259" y="316"/>
                  </a:cubicBezTo>
                  <a:cubicBezTo>
                    <a:pt x="7107" y="155"/>
                    <a:pt x="6849" y="1"/>
                    <a:pt x="6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9" name="Google Shape;6269;p115"/>
            <p:cNvSpPr/>
            <p:nvPr/>
          </p:nvSpPr>
          <p:spPr>
            <a:xfrm>
              <a:off x="6237213" y="1878163"/>
              <a:ext cx="69725" cy="69100"/>
            </a:xfrm>
            <a:custGeom>
              <a:avLst/>
              <a:gdLst/>
              <a:ahLst/>
              <a:cxnLst/>
              <a:rect l="l" t="t" r="r" b="b"/>
              <a:pathLst>
                <a:path w="2789" h="2764" extrusionOk="0">
                  <a:moveTo>
                    <a:pt x="1388" y="777"/>
                  </a:moveTo>
                  <a:lnTo>
                    <a:pt x="1986" y="1389"/>
                  </a:lnTo>
                  <a:lnTo>
                    <a:pt x="1388" y="1987"/>
                  </a:lnTo>
                  <a:lnTo>
                    <a:pt x="777" y="1389"/>
                  </a:lnTo>
                  <a:lnTo>
                    <a:pt x="1388" y="777"/>
                  </a:lnTo>
                  <a:close/>
                  <a:moveTo>
                    <a:pt x="1375" y="1"/>
                  </a:moveTo>
                  <a:cubicBezTo>
                    <a:pt x="1299" y="1"/>
                    <a:pt x="1210" y="39"/>
                    <a:pt x="1159" y="103"/>
                  </a:cubicBezTo>
                  <a:lnTo>
                    <a:pt x="89" y="1159"/>
                  </a:lnTo>
                  <a:cubicBezTo>
                    <a:pt x="38" y="1223"/>
                    <a:pt x="0" y="1299"/>
                    <a:pt x="0" y="1389"/>
                  </a:cubicBezTo>
                  <a:cubicBezTo>
                    <a:pt x="0" y="1465"/>
                    <a:pt x="38" y="1554"/>
                    <a:pt x="89" y="1618"/>
                  </a:cubicBezTo>
                  <a:lnTo>
                    <a:pt x="1159" y="2675"/>
                  </a:lnTo>
                  <a:cubicBezTo>
                    <a:pt x="1210" y="2726"/>
                    <a:pt x="1299" y="2764"/>
                    <a:pt x="1375" y="2764"/>
                  </a:cubicBezTo>
                  <a:cubicBezTo>
                    <a:pt x="1464" y="2764"/>
                    <a:pt x="1554" y="2726"/>
                    <a:pt x="1604" y="2675"/>
                  </a:cubicBezTo>
                  <a:lnTo>
                    <a:pt x="2661" y="1618"/>
                  </a:lnTo>
                  <a:cubicBezTo>
                    <a:pt x="2789" y="1490"/>
                    <a:pt x="2789" y="1287"/>
                    <a:pt x="2661" y="1159"/>
                  </a:cubicBezTo>
                  <a:lnTo>
                    <a:pt x="1604" y="103"/>
                  </a:lnTo>
                  <a:cubicBezTo>
                    <a:pt x="1541" y="39"/>
                    <a:pt x="1464" y="1"/>
                    <a:pt x="1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0" name="Google Shape;6270;p115"/>
            <p:cNvSpPr/>
            <p:nvPr/>
          </p:nvSpPr>
          <p:spPr>
            <a:xfrm>
              <a:off x="6510663" y="2223888"/>
              <a:ext cx="47775" cy="48075"/>
            </a:xfrm>
            <a:custGeom>
              <a:avLst/>
              <a:gdLst/>
              <a:ahLst/>
              <a:cxnLst/>
              <a:rect l="l" t="t" r="r" b="b"/>
              <a:pathLst>
                <a:path w="1911" h="1923" extrusionOk="0">
                  <a:moveTo>
                    <a:pt x="955" y="0"/>
                  </a:moveTo>
                  <a:cubicBezTo>
                    <a:pt x="777" y="0"/>
                    <a:pt x="624" y="140"/>
                    <a:pt x="624" y="318"/>
                  </a:cubicBezTo>
                  <a:lnTo>
                    <a:pt x="624" y="649"/>
                  </a:lnTo>
                  <a:lnTo>
                    <a:pt x="318" y="649"/>
                  </a:lnTo>
                  <a:cubicBezTo>
                    <a:pt x="140" y="649"/>
                    <a:pt x="0" y="790"/>
                    <a:pt x="0" y="968"/>
                  </a:cubicBezTo>
                  <a:cubicBezTo>
                    <a:pt x="0" y="1146"/>
                    <a:pt x="140" y="1286"/>
                    <a:pt x="318" y="1286"/>
                  </a:cubicBezTo>
                  <a:lnTo>
                    <a:pt x="624" y="1286"/>
                  </a:lnTo>
                  <a:lnTo>
                    <a:pt x="624" y="1604"/>
                  </a:lnTo>
                  <a:cubicBezTo>
                    <a:pt x="624" y="1783"/>
                    <a:pt x="777" y="1923"/>
                    <a:pt x="955" y="1923"/>
                  </a:cubicBezTo>
                  <a:cubicBezTo>
                    <a:pt x="1133" y="1923"/>
                    <a:pt x="1273" y="1783"/>
                    <a:pt x="1273" y="1604"/>
                  </a:cubicBezTo>
                  <a:lnTo>
                    <a:pt x="1273" y="1286"/>
                  </a:lnTo>
                  <a:lnTo>
                    <a:pt x="1579" y="1286"/>
                  </a:lnTo>
                  <a:cubicBezTo>
                    <a:pt x="1757" y="1286"/>
                    <a:pt x="1910" y="1146"/>
                    <a:pt x="1910" y="968"/>
                  </a:cubicBezTo>
                  <a:cubicBezTo>
                    <a:pt x="1910" y="790"/>
                    <a:pt x="1757" y="649"/>
                    <a:pt x="1579" y="649"/>
                  </a:cubicBezTo>
                  <a:lnTo>
                    <a:pt x="1273" y="649"/>
                  </a:lnTo>
                  <a:lnTo>
                    <a:pt x="1273" y="318"/>
                  </a:lnTo>
                  <a:cubicBezTo>
                    <a:pt x="1273" y="140"/>
                    <a:pt x="1133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1" name="Google Shape;6271;p115"/>
            <p:cNvSpPr/>
            <p:nvPr/>
          </p:nvSpPr>
          <p:spPr>
            <a:xfrm>
              <a:off x="6346063" y="1947563"/>
              <a:ext cx="48100" cy="48100"/>
            </a:xfrm>
            <a:custGeom>
              <a:avLst/>
              <a:gdLst/>
              <a:ahLst/>
              <a:cxnLst/>
              <a:rect l="l" t="t" r="r" b="b"/>
              <a:pathLst>
                <a:path w="1924" h="1924" extrusionOk="0">
                  <a:moveTo>
                    <a:pt x="969" y="637"/>
                  </a:moveTo>
                  <a:cubicBezTo>
                    <a:pt x="1147" y="637"/>
                    <a:pt x="1287" y="790"/>
                    <a:pt x="1287" y="968"/>
                  </a:cubicBezTo>
                  <a:cubicBezTo>
                    <a:pt x="1287" y="1147"/>
                    <a:pt x="1147" y="1287"/>
                    <a:pt x="969" y="1287"/>
                  </a:cubicBezTo>
                  <a:cubicBezTo>
                    <a:pt x="790" y="1287"/>
                    <a:pt x="638" y="1147"/>
                    <a:pt x="638" y="968"/>
                  </a:cubicBezTo>
                  <a:cubicBezTo>
                    <a:pt x="638" y="790"/>
                    <a:pt x="790" y="637"/>
                    <a:pt x="969" y="637"/>
                  </a:cubicBezTo>
                  <a:close/>
                  <a:moveTo>
                    <a:pt x="969" y="1"/>
                  </a:moveTo>
                  <a:cubicBezTo>
                    <a:pt x="434" y="1"/>
                    <a:pt x="1" y="433"/>
                    <a:pt x="1" y="968"/>
                  </a:cubicBezTo>
                  <a:cubicBezTo>
                    <a:pt x="1" y="1503"/>
                    <a:pt x="434" y="1923"/>
                    <a:pt x="969" y="1923"/>
                  </a:cubicBezTo>
                  <a:cubicBezTo>
                    <a:pt x="1491" y="1923"/>
                    <a:pt x="1924" y="1503"/>
                    <a:pt x="1924" y="968"/>
                  </a:cubicBezTo>
                  <a:cubicBezTo>
                    <a:pt x="1924" y="433"/>
                    <a:pt x="1491" y="1"/>
                    <a:pt x="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2" name="Google Shape;6272;p115"/>
            <p:cNvSpPr/>
            <p:nvPr/>
          </p:nvSpPr>
          <p:spPr>
            <a:xfrm>
              <a:off x="6610288" y="205738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43" y="1"/>
                    <a:pt x="153" y="26"/>
                    <a:pt x="90" y="90"/>
                  </a:cubicBezTo>
                  <a:cubicBezTo>
                    <a:pt x="26" y="153"/>
                    <a:pt x="1" y="230"/>
                    <a:pt x="1" y="319"/>
                  </a:cubicBezTo>
                  <a:cubicBezTo>
                    <a:pt x="1" y="395"/>
                    <a:pt x="39" y="484"/>
                    <a:pt x="90" y="548"/>
                  </a:cubicBezTo>
                  <a:cubicBezTo>
                    <a:pt x="153" y="599"/>
                    <a:pt x="243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612" y="484"/>
                    <a:pt x="637" y="395"/>
                    <a:pt x="637" y="319"/>
                  </a:cubicBezTo>
                  <a:cubicBezTo>
                    <a:pt x="637" y="230"/>
                    <a:pt x="612" y="153"/>
                    <a:pt x="548" y="90"/>
                  </a:cubicBezTo>
                  <a:cubicBezTo>
                    <a:pt x="484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3" name="Google Shape;6273;p115"/>
            <p:cNvSpPr/>
            <p:nvPr/>
          </p:nvSpPr>
          <p:spPr>
            <a:xfrm>
              <a:off x="6510338" y="2102588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9" y="1"/>
                  </a:moveTo>
                  <a:cubicBezTo>
                    <a:pt x="230" y="1"/>
                    <a:pt x="153" y="39"/>
                    <a:pt x="89" y="90"/>
                  </a:cubicBezTo>
                  <a:cubicBezTo>
                    <a:pt x="26" y="153"/>
                    <a:pt x="0" y="230"/>
                    <a:pt x="0" y="319"/>
                  </a:cubicBezTo>
                  <a:cubicBezTo>
                    <a:pt x="0" y="408"/>
                    <a:pt x="26" y="485"/>
                    <a:pt x="89" y="548"/>
                  </a:cubicBezTo>
                  <a:cubicBezTo>
                    <a:pt x="153" y="599"/>
                    <a:pt x="230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3"/>
                    <a:pt x="548" y="90"/>
                  </a:cubicBezTo>
                  <a:cubicBezTo>
                    <a:pt x="484" y="39"/>
                    <a:pt x="395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4" name="Google Shape;6274;p115"/>
            <p:cNvSpPr/>
            <p:nvPr/>
          </p:nvSpPr>
          <p:spPr>
            <a:xfrm>
              <a:off x="6408138" y="18934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4" y="39"/>
                    <a:pt x="90" y="103"/>
                  </a:cubicBezTo>
                  <a:cubicBezTo>
                    <a:pt x="26" y="154"/>
                    <a:pt x="1" y="243"/>
                    <a:pt x="1" y="319"/>
                  </a:cubicBezTo>
                  <a:cubicBezTo>
                    <a:pt x="1" y="408"/>
                    <a:pt x="26" y="485"/>
                    <a:pt x="90" y="548"/>
                  </a:cubicBezTo>
                  <a:cubicBezTo>
                    <a:pt x="141" y="612"/>
                    <a:pt x="230" y="638"/>
                    <a:pt x="319" y="638"/>
                  </a:cubicBezTo>
                  <a:cubicBezTo>
                    <a:pt x="396" y="638"/>
                    <a:pt x="485" y="612"/>
                    <a:pt x="536" y="548"/>
                  </a:cubicBezTo>
                  <a:cubicBezTo>
                    <a:pt x="599" y="485"/>
                    <a:pt x="638" y="408"/>
                    <a:pt x="638" y="319"/>
                  </a:cubicBezTo>
                  <a:cubicBezTo>
                    <a:pt x="638" y="243"/>
                    <a:pt x="599" y="154"/>
                    <a:pt x="536" y="103"/>
                  </a:cubicBezTo>
                  <a:cubicBezTo>
                    <a:pt x="485" y="39"/>
                    <a:pt x="396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5" name="Google Shape;6275;p115"/>
            <p:cNvSpPr/>
            <p:nvPr/>
          </p:nvSpPr>
          <p:spPr>
            <a:xfrm>
              <a:off x="6339063" y="1893438"/>
              <a:ext cx="54775" cy="16275"/>
            </a:xfrm>
            <a:custGeom>
              <a:avLst/>
              <a:gdLst/>
              <a:ahLst/>
              <a:cxnLst/>
              <a:rect l="l" t="t" r="r" b="b"/>
              <a:pathLst>
                <a:path w="2191" h="651" extrusionOk="0">
                  <a:moveTo>
                    <a:pt x="319" y="1"/>
                  </a:moveTo>
                  <a:cubicBezTo>
                    <a:pt x="154" y="1"/>
                    <a:pt x="1" y="141"/>
                    <a:pt x="1" y="319"/>
                  </a:cubicBezTo>
                  <a:cubicBezTo>
                    <a:pt x="1" y="497"/>
                    <a:pt x="141" y="650"/>
                    <a:pt x="319" y="650"/>
                  </a:cubicBezTo>
                  <a:lnTo>
                    <a:pt x="1860" y="650"/>
                  </a:lnTo>
                  <a:cubicBezTo>
                    <a:pt x="2038" y="650"/>
                    <a:pt x="2191" y="497"/>
                    <a:pt x="2191" y="319"/>
                  </a:cubicBezTo>
                  <a:cubicBezTo>
                    <a:pt x="2191" y="141"/>
                    <a:pt x="2038" y="1"/>
                    <a:pt x="1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6" name="Google Shape;6276;p115"/>
            <p:cNvSpPr/>
            <p:nvPr/>
          </p:nvSpPr>
          <p:spPr>
            <a:xfrm>
              <a:off x="6545338" y="1904588"/>
              <a:ext cx="16275" cy="16250"/>
            </a:xfrm>
            <a:custGeom>
              <a:avLst/>
              <a:gdLst/>
              <a:ahLst/>
              <a:cxnLst/>
              <a:rect l="l" t="t" r="r" b="b"/>
              <a:pathLst>
                <a:path w="651" h="650" extrusionOk="0">
                  <a:moveTo>
                    <a:pt x="319" y="1"/>
                  </a:moveTo>
                  <a:cubicBezTo>
                    <a:pt x="141" y="1"/>
                    <a:pt x="1" y="153"/>
                    <a:pt x="1" y="332"/>
                  </a:cubicBezTo>
                  <a:cubicBezTo>
                    <a:pt x="1" y="510"/>
                    <a:pt x="154" y="650"/>
                    <a:pt x="319" y="650"/>
                  </a:cubicBezTo>
                  <a:lnTo>
                    <a:pt x="332" y="650"/>
                  </a:lnTo>
                  <a:cubicBezTo>
                    <a:pt x="510" y="650"/>
                    <a:pt x="650" y="510"/>
                    <a:pt x="650" y="332"/>
                  </a:cubicBezTo>
                  <a:cubicBezTo>
                    <a:pt x="650" y="153"/>
                    <a:pt x="510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7" name="Google Shape;6277;p115"/>
            <p:cNvSpPr/>
            <p:nvPr/>
          </p:nvSpPr>
          <p:spPr>
            <a:xfrm>
              <a:off x="6502688" y="1913238"/>
              <a:ext cx="34400" cy="80825"/>
            </a:xfrm>
            <a:custGeom>
              <a:avLst/>
              <a:gdLst/>
              <a:ahLst/>
              <a:cxnLst/>
              <a:rect l="l" t="t" r="r" b="b"/>
              <a:pathLst>
                <a:path w="1376" h="3233" extrusionOk="0">
                  <a:moveTo>
                    <a:pt x="1017" y="0"/>
                  </a:moveTo>
                  <a:cubicBezTo>
                    <a:pt x="951" y="0"/>
                    <a:pt x="886" y="20"/>
                    <a:pt x="828" y="62"/>
                  </a:cubicBezTo>
                  <a:cubicBezTo>
                    <a:pt x="306" y="444"/>
                    <a:pt x="1" y="1055"/>
                    <a:pt x="1" y="1692"/>
                  </a:cubicBezTo>
                  <a:cubicBezTo>
                    <a:pt x="1" y="2239"/>
                    <a:pt x="217" y="2749"/>
                    <a:pt x="599" y="3143"/>
                  </a:cubicBezTo>
                  <a:cubicBezTo>
                    <a:pt x="663" y="3194"/>
                    <a:pt x="739" y="3233"/>
                    <a:pt x="828" y="3233"/>
                  </a:cubicBezTo>
                  <a:cubicBezTo>
                    <a:pt x="905" y="3233"/>
                    <a:pt x="994" y="3194"/>
                    <a:pt x="1058" y="3143"/>
                  </a:cubicBezTo>
                  <a:cubicBezTo>
                    <a:pt x="1172" y="3016"/>
                    <a:pt x="1172" y="2812"/>
                    <a:pt x="1058" y="2685"/>
                  </a:cubicBezTo>
                  <a:cubicBezTo>
                    <a:pt x="790" y="2418"/>
                    <a:pt x="637" y="2074"/>
                    <a:pt x="637" y="1692"/>
                  </a:cubicBezTo>
                  <a:cubicBezTo>
                    <a:pt x="637" y="1246"/>
                    <a:pt x="854" y="839"/>
                    <a:pt x="1210" y="584"/>
                  </a:cubicBezTo>
                  <a:cubicBezTo>
                    <a:pt x="1350" y="469"/>
                    <a:pt x="1376" y="266"/>
                    <a:pt x="1274" y="126"/>
                  </a:cubicBezTo>
                  <a:cubicBezTo>
                    <a:pt x="1206" y="43"/>
                    <a:pt x="1112" y="0"/>
                    <a:pt x="10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8" name="Google Shape;6278;p115"/>
          <p:cNvGrpSpPr/>
          <p:nvPr/>
        </p:nvGrpSpPr>
        <p:grpSpPr>
          <a:xfrm>
            <a:off x="4387377" y="1361565"/>
            <a:ext cx="369246" cy="368663"/>
            <a:chOff x="3248038" y="1078188"/>
            <a:chExt cx="411325" cy="410675"/>
          </a:xfrm>
        </p:grpSpPr>
        <p:sp>
          <p:nvSpPr>
            <p:cNvPr id="6279" name="Google Shape;6279;p115"/>
            <p:cNvSpPr/>
            <p:nvPr/>
          </p:nvSpPr>
          <p:spPr>
            <a:xfrm>
              <a:off x="3518938" y="1155863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32" y="1"/>
                  </a:moveTo>
                  <a:cubicBezTo>
                    <a:pt x="243" y="1"/>
                    <a:pt x="153" y="39"/>
                    <a:pt x="103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103" y="548"/>
                  </a:cubicBezTo>
                  <a:cubicBezTo>
                    <a:pt x="153" y="599"/>
                    <a:pt x="243" y="637"/>
                    <a:pt x="332" y="637"/>
                  </a:cubicBezTo>
                  <a:cubicBezTo>
                    <a:pt x="408" y="637"/>
                    <a:pt x="497" y="612"/>
                    <a:pt x="548" y="548"/>
                  </a:cubicBezTo>
                  <a:cubicBezTo>
                    <a:pt x="612" y="485"/>
                    <a:pt x="650" y="408"/>
                    <a:pt x="650" y="319"/>
                  </a:cubicBezTo>
                  <a:cubicBezTo>
                    <a:pt x="650" y="230"/>
                    <a:pt x="612" y="153"/>
                    <a:pt x="548" y="90"/>
                  </a:cubicBezTo>
                  <a:cubicBezTo>
                    <a:pt x="497" y="39"/>
                    <a:pt x="408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0" name="Google Shape;6280;p115"/>
            <p:cNvSpPr/>
            <p:nvPr/>
          </p:nvSpPr>
          <p:spPr>
            <a:xfrm>
              <a:off x="3251538" y="1111788"/>
              <a:ext cx="381075" cy="360850"/>
            </a:xfrm>
            <a:custGeom>
              <a:avLst/>
              <a:gdLst/>
              <a:ahLst/>
              <a:cxnLst/>
              <a:rect l="l" t="t" r="r" b="b"/>
              <a:pathLst>
                <a:path w="15243" h="14434" extrusionOk="0">
                  <a:moveTo>
                    <a:pt x="11873" y="637"/>
                  </a:moveTo>
                  <a:cubicBezTo>
                    <a:pt x="12495" y="637"/>
                    <a:pt x="13116" y="872"/>
                    <a:pt x="13587" y="1343"/>
                  </a:cubicBezTo>
                  <a:cubicBezTo>
                    <a:pt x="13714" y="1471"/>
                    <a:pt x="13829" y="1611"/>
                    <a:pt x="13918" y="1764"/>
                  </a:cubicBezTo>
                  <a:lnTo>
                    <a:pt x="12327" y="1764"/>
                  </a:lnTo>
                  <a:cubicBezTo>
                    <a:pt x="12148" y="1764"/>
                    <a:pt x="12008" y="1904"/>
                    <a:pt x="12008" y="2082"/>
                  </a:cubicBezTo>
                  <a:cubicBezTo>
                    <a:pt x="12008" y="2260"/>
                    <a:pt x="12148" y="2400"/>
                    <a:pt x="12327" y="2400"/>
                  </a:cubicBezTo>
                  <a:lnTo>
                    <a:pt x="14211" y="2400"/>
                  </a:lnTo>
                  <a:cubicBezTo>
                    <a:pt x="14275" y="2617"/>
                    <a:pt x="14300" y="2833"/>
                    <a:pt x="14300" y="3062"/>
                  </a:cubicBezTo>
                  <a:cubicBezTo>
                    <a:pt x="14300" y="3712"/>
                    <a:pt x="14046" y="4323"/>
                    <a:pt x="13587" y="4781"/>
                  </a:cubicBezTo>
                  <a:lnTo>
                    <a:pt x="12798" y="5571"/>
                  </a:lnTo>
                  <a:lnTo>
                    <a:pt x="11193" y="3967"/>
                  </a:lnTo>
                  <a:lnTo>
                    <a:pt x="12874" y="3967"/>
                  </a:lnTo>
                  <a:cubicBezTo>
                    <a:pt x="13052" y="3967"/>
                    <a:pt x="13192" y="3826"/>
                    <a:pt x="13192" y="3648"/>
                  </a:cubicBezTo>
                  <a:cubicBezTo>
                    <a:pt x="13192" y="3470"/>
                    <a:pt x="13052" y="3330"/>
                    <a:pt x="12874" y="3330"/>
                  </a:cubicBezTo>
                  <a:lnTo>
                    <a:pt x="10557" y="3330"/>
                  </a:lnTo>
                  <a:lnTo>
                    <a:pt x="9360" y="2133"/>
                  </a:lnTo>
                  <a:lnTo>
                    <a:pt x="10149" y="1343"/>
                  </a:lnTo>
                  <a:cubicBezTo>
                    <a:pt x="10627" y="872"/>
                    <a:pt x="11251" y="637"/>
                    <a:pt x="11873" y="637"/>
                  </a:cubicBezTo>
                  <a:close/>
                  <a:moveTo>
                    <a:pt x="11874" y="0"/>
                  </a:moveTo>
                  <a:cubicBezTo>
                    <a:pt x="11088" y="0"/>
                    <a:pt x="10302" y="299"/>
                    <a:pt x="9703" y="898"/>
                  </a:cubicBezTo>
                  <a:lnTo>
                    <a:pt x="8838" y="1764"/>
                  </a:lnTo>
                  <a:lnTo>
                    <a:pt x="5298" y="312"/>
                  </a:lnTo>
                  <a:cubicBezTo>
                    <a:pt x="5171" y="260"/>
                    <a:pt x="5040" y="235"/>
                    <a:pt x="4911" y="235"/>
                  </a:cubicBezTo>
                  <a:cubicBezTo>
                    <a:pt x="4508" y="235"/>
                    <a:pt x="4125" y="477"/>
                    <a:pt x="3961" y="872"/>
                  </a:cubicBezTo>
                  <a:cubicBezTo>
                    <a:pt x="3808" y="1254"/>
                    <a:pt x="3897" y="1700"/>
                    <a:pt x="4190" y="1993"/>
                  </a:cubicBezTo>
                  <a:cubicBezTo>
                    <a:pt x="4292" y="2082"/>
                    <a:pt x="4394" y="2158"/>
                    <a:pt x="4521" y="2209"/>
                  </a:cubicBezTo>
                  <a:lnTo>
                    <a:pt x="7259" y="3330"/>
                  </a:lnTo>
                  <a:lnTo>
                    <a:pt x="6431" y="4170"/>
                  </a:lnTo>
                  <a:lnTo>
                    <a:pt x="6049" y="3788"/>
                  </a:lnTo>
                  <a:cubicBezTo>
                    <a:pt x="5782" y="3521"/>
                    <a:pt x="5438" y="3381"/>
                    <a:pt x="5081" y="3381"/>
                  </a:cubicBezTo>
                  <a:cubicBezTo>
                    <a:pt x="4712" y="3381"/>
                    <a:pt x="4368" y="3534"/>
                    <a:pt x="4113" y="3788"/>
                  </a:cubicBezTo>
                  <a:cubicBezTo>
                    <a:pt x="3973" y="3928"/>
                    <a:pt x="3786" y="3998"/>
                    <a:pt x="3598" y="3998"/>
                  </a:cubicBezTo>
                  <a:cubicBezTo>
                    <a:pt x="3410" y="3998"/>
                    <a:pt x="3222" y="3928"/>
                    <a:pt x="3082" y="3788"/>
                  </a:cubicBezTo>
                  <a:lnTo>
                    <a:pt x="2675" y="3381"/>
                  </a:lnTo>
                  <a:cubicBezTo>
                    <a:pt x="2407" y="3113"/>
                    <a:pt x="2057" y="2980"/>
                    <a:pt x="1707" y="2980"/>
                  </a:cubicBezTo>
                  <a:cubicBezTo>
                    <a:pt x="1357" y="2980"/>
                    <a:pt x="1007" y="3113"/>
                    <a:pt x="739" y="3381"/>
                  </a:cubicBezTo>
                  <a:lnTo>
                    <a:pt x="128" y="3992"/>
                  </a:lnTo>
                  <a:cubicBezTo>
                    <a:pt x="1" y="4119"/>
                    <a:pt x="1" y="4323"/>
                    <a:pt x="128" y="4450"/>
                  </a:cubicBezTo>
                  <a:cubicBezTo>
                    <a:pt x="192" y="4514"/>
                    <a:pt x="274" y="4546"/>
                    <a:pt x="356" y="4546"/>
                  </a:cubicBezTo>
                  <a:cubicBezTo>
                    <a:pt x="437" y="4546"/>
                    <a:pt x="516" y="4514"/>
                    <a:pt x="574" y="4450"/>
                  </a:cubicBezTo>
                  <a:lnTo>
                    <a:pt x="1198" y="3826"/>
                  </a:lnTo>
                  <a:cubicBezTo>
                    <a:pt x="1338" y="3686"/>
                    <a:pt x="1522" y="3616"/>
                    <a:pt x="1708" y="3616"/>
                  </a:cubicBezTo>
                  <a:cubicBezTo>
                    <a:pt x="1895" y="3616"/>
                    <a:pt x="2083" y="3686"/>
                    <a:pt x="2229" y="3826"/>
                  </a:cubicBezTo>
                  <a:lnTo>
                    <a:pt x="2636" y="4234"/>
                  </a:lnTo>
                  <a:cubicBezTo>
                    <a:pt x="2897" y="4501"/>
                    <a:pt x="3244" y="4635"/>
                    <a:pt x="3593" y="4635"/>
                  </a:cubicBezTo>
                  <a:cubicBezTo>
                    <a:pt x="3942" y="4635"/>
                    <a:pt x="4292" y="4501"/>
                    <a:pt x="4559" y="4234"/>
                  </a:cubicBezTo>
                  <a:cubicBezTo>
                    <a:pt x="4699" y="4107"/>
                    <a:pt x="4877" y="4030"/>
                    <a:pt x="5081" y="4030"/>
                  </a:cubicBezTo>
                  <a:cubicBezTo>
                    <a:pt x="5272" y="4030"/>
                    <a:pt x="5450" y="4094"/>
                    <a:pt x="5591" y="4234"/>
                  </a:cubicBezTo>
                  <a:lnTo>
                    <a:pt x="5973" y="4616"/>
                  </a:lnTo>
                  <a:lnTo>
                    <a:pt x="866" y="9722"/>
                  </a:lnTo>
                  <a:cubicBezTo>
                    <a:pt x="395" y="10193"/>
                    <a:pt x="383" y="10983"/>
                    <a:pt x="828" y="11454"/>
                  </a:cubicBezTo>
                  <a:cubicBezTo>
                    <a:pt x="1070" y="11708"/>
                    <a:pt x="1376" y="11836"/>
                    <a:pt x="1720" y="11848"/>
                  </a:cubicBezTo>
                  <a:cubicBezTo>
                    <a:pt x="2051" y="11848"/>
                    <a:pt x="2369" y="11721"/>
                    <a:pt x="2611" y="11479"/>
                  </a:cubicBezTo>
                  <a:lnTo>
                    <a:pt x="5298" y="8792"/>
                  </a:lnTo>
                  <a:cubicBezTo>
                    <a:pt x="5415" y="8668"/>
                    <a:pt x="5574" y="8608"/>
                    <a:pt x="5731" y="8608"/>
                  </a:cubicBezTo>
                  <a:cubicBezTo>
                    <a:pt x="5879" y="8608"/>
                    <a:pt x="6027" y="8662"/>
                    <a:pt x="6138" y="8767"/>
                  </a:cubicBezTo>
                  <a:cubicBezTo>
                    <a:pt x="6265" y="8882"/>
                    <a:pt x="6329" y="9022"/>
                    <a:pt x="6329" y="9187"/>
                  </a:cubicBezTo>
                  <a:cubicBezTo>
                    <a:pt x="6329" y="9353"/>
                    <a:pt x="6265" y="9506"/>
                    <a:pt x="6151" y="9620"/>
                  </a:cubicBezTo>
                  <a:lnTo>
                    <a:pt x="3464" y="12307"/>
                  </a:lnTo>
                  <a:cubicBezTo>
                    <a:pt x="2980" y="12791"/>
                    <a:pt x="2967" y="13567"/>
                    <a:pt x="3426" y="14051"/>
                  </a:cubicBezTo>
                  <a:cubicBezTo>
                    <a:pt x="3655" y="14293"/>
                    <a:pt x="3973" y="14433"/>
                    <a:pt x="4304" y="14433"/>
                  </a:cubicBezTo>
                  <a:lnTo>
                    <a:pt x="4317" y="14433"/>
                  </a:lnTo>
                  <a:cubicBezTo>
                    <a:pt x="4648" y="14433"/>
                    <a:pt x="4967" y="14306"/>
                    <a:pt x="5196" y="14077"/>
                  </a:cubicBezTo>
                  <a:lnTo>
                    <a:pt x="7717" y="11556"/>
                  </a:lnTo>
                  <a:cubicBezTo>
                    <a:pt x="7832" y="11428"/>
                    <a:pt x="7832" y="11237"/>
                    <a:pt x="7717" y="11110"/>
                  </a:cubicBezTo>
                  <a:cubicBezTo>
                    <a:pt x="7653" y="11046"/>
                    <a:pt x="7571" y="11014"/>
                    <a:pt x="7488" y="11014"/>
                  </a:cubicBezTo>
                  <a:cubicBezTo>
                    <a:pt x="7405" y="11014"/>
                    <a:pt x="7322" y="11046"/>
                    <a:pt x="7259" y="11110"/>
                  </a:cubicBezTo>
                  <a:lnTo>
                    <a:pt x="4750" y="13618"/>
                  </a:lnTo>
                  <a:cubicBezTo>
                    <a:pt x="4636" y="13733"/>
                    <a:pt x="4470" y="13797"/>
                    <a:pt x="4317" y="13797"/>
                  </a:cubicBezTo>
                  <a:cubicBezTo>
                    <a:pt x="4152" y="13797"/>
                    <a:pt x="3999" y="13733"/>
                    <a:pt x="3884" y="13606"/>
                  </a:cubicBezTo>
                  <a:cubicBezTo>
                    <a:pt x="3668" y="13376"/>
                    <a:pt x="3681" y="12994"/>
                    <a:pt x="3910" y="12765"/>
                  </a:cubicBezTo>
                  <a:lnTo>
                    <a:pt x="6609" y="10066"/>
                  </a:lnTo>
                  <a:cubicBezTo>
                    <a:pt x="6851" y="9837"/>
                    <a:pt x="6978" y="9518"/>
                    <a:pt x="6966" y="9174"/>
                  </a:cubicBezTo>
                  <a:cubicBezTo>
                    <a:pt x="6966" y="8843"/>
                    <a:pt x="6826" y="8525"/>
                    <a:pt x="6584" y="8296"/>
                  </a:cubicBezTo>
                  <a:cubicBezTo>
                    <a:pt x="6350" y="8075"/>
                    <a:pt x="6048" y="7966"/>
                    <a:pt x="5745" y="7966"/>
                  </a:cubicBezTo>
                  <a:cubicBezTo>
                    <a:pt x="5421" y="7966"/>
                    <a:pt x="5096" y="8090"/>
                    <a:pt x="4852" y="8334"/>
                  </a:cubicBezTo>
                  <a:lnTo>
                    <a:pt x="2153" y="11034"/>
                  </a:lnTo>
                  <a:cubicBezTo>
                    <a:pt x="2048" y="11138"/>
                    <a:pt x="1911" y="11201"/>
                    <a:pt x="1761" y="11201"/>
                  </a:cubicBezTo>
                  <a:cubicBezTo>
                    <a:pt x="1748" y="11201"/>
                    <a:pt x="1734" y="11200"/>
                    <a:pt x="1720" y="11199"/>
                  </a:cubicBezTo>
                  <a:cubicBezTo>
                    <a:pt x="1567" y="11199"/>
                    <a:pt x="1414" y="11135"/>
                    <a:pt x="1299" y="11021"/>
                  </a:cubicBezTo>
                  <a:cubicBezTo>
                    <a:pt x="1083" y="10792"/>
                    <a:pt x="1083" y="10410"/>
                    <a:pt x="1325" y="10168"/>
                  </a:cubicBezTo>
                  <a:lnTo>
                    <a:pt x="8048" y="3444"/>
                  </a:lnTo>
                  <a:cubicBezTo>
                    <a:pt x="8125" y="3368"/>
                    <a:pt x="8163" y="3253"/>
                    <a:pt x="8137" y="3152"/>
                  </a:cubicBezTo>
                  <a:cubicBezTo>
                    <a:pt x="8125" y="3050"/>
                    <a:pt x="8048" y="2961"/>
                    <a:pt x="7946" y="2922"/>
                  </a:cubicBezTo>
                  <a:lnTo>
                    <a:pt x="4763" y="1624"/>
                  </a:lnTo>
                  <a:cubicBezTo>
                    <a:pt x="4725" y="1598"/>
                    <a:pt x="4674" y="1573"/>
                    <a:pt x="4636" y="1534"/>
                  </a:cubicBezTo>
                  <a:cubicBezTo>
                    <a:pt x="4534" y="1420"/>
                    <a:pt x="4495" y="1254"/>
                    <a:pt x="4559" y="1114"/>
                  </a:cubicBezTo>
                  <a:cubicBezTo>
                    <a:pt x="4616" y="971"/>
                    <a:pt x="4760" y="878"/>
                    <a:pt x="4908" y="878"/>
                  </a:cubicBezTo>
                  <a:cubicBezTo>
                    <a:pt x="4958" y="878"/>
                    <a:pt x="5008" y="888"/>
                    <a:pt x="5056" y="911"/>
                  </a:cubicBezTo>
                  <a:lnTo>
                    <a:pt x="8621" y="2362"/>
                  </a:lnTo>
                  <a:cubicBezTo>
                    <a:pt x="8698" y="2388"/>
                    <a:pt x="8761" y="2439"/>
                    <a:pt x="8812" y="2489"/>
                  </a:cubicBezTo>
                  <a:lnTo>
                    <a:pt x="12441" y="6118"/>
                  </a:lnTo>
                  <a:cubicBezTo>
                    <a:pt x="12505" y="6182"/>
                    <a:pt x="12543" y="6246"/>
                    <a:pt x="12568" y="6309"/>
                  </a:cubicBezTo>
                  <a:lnTo>
                    <a:pt x="14033" y="9875"/>
                  </a:lnTo>
                  <a:cubicBezTo>
                    <a:pt x="14109" y="10066"/>
                    <a:pt x="14020" y="10295"/>
                    <a:pt x="13816" y="10371"/>
                  </a:cubicBezTo>
                  <a:cubicBezTo>
                    <a:pt x="13770" y="10393"/>
                    <a:pt x="13720" y="10403"/>
                    <a:pt x="13671" y="10403"/>
                  </a:cubicBezTo>
                  <a:cubicBezTo>
                    <a:pt x="13572" y="10403"/>
                    <a:pt x="13473" y="10363"/>
                    <a:pt x="13396" y="10295"/>
                  </a:cubicBezTo>
                  <a:cubicBezTo>
                    <a:pt x="13358" y="10257"/>
                    <a:pt x="13332" y="10219"/>
                    <a:pt x="13320" y="10168"/>
                  </a:cubicBezTo>
                  <a:lnTo>
                    <a:pt x="12008" y="6984"/>
                  </a:lnTo>
                  <a:cubicBezTo>
                    <a:pt x="11970" y="6882"/>
                    <a:pt x="11881" y="6819"/>
                    <a:pt x="11779" y="6793"/>
                  </a:cubicBezTo>
                  <a:cubicBezTo>
                    <a:pt x="11758" y="6788"/>
                    <a:pt x="11736" y="6785"/>
                    <a:pt x="11714" y="6785"/>
                  </a:cubicBezTo>
                  <a:cubicBezTo>
                    <a:pt x="11631" y="6785"/>
                    <a:pt x="11547" y="6822"/>
                    <a:pt x="11486" y="6882"/>
                  </a:cubicBezTo>
                  <a:lnTo>
                    <a:pt x="8952" y="9416"/>
                  </a:lnTo>
                  <a:cubicBezTo>
                    <a:pt x="8825" y="9544"/>
                    <a:pt x="8825" y="9747"/>
                    <a:pt x="8952" y="9875"/>
                  </a:cubicBezTo>
                  <a:cubicBezTo>
                    <a:pt x="9016" y="9938"/>
                    <a:pt x="9099" y="9970"/>
                    <a:pt x="9180" y="9970"/>
                  </a:cubicBezTo>
                  <a:cubicBezTo>
                    <a:pt x="9261" y="9970"/>
                    <a:pt x="9341" y="9938"/>
                    <a:pt x="9398" y="9875"/>
                  </a:cubicBezTo>
                  <a:lnTo>
                    <a:pt x="11601" y="7672"/>
                  </a:lnTo>
                  <a:lnTo>
                    <a:pt x="12721" y="10410"/>
                  </a:lnTo>
                  <a:cubicBezTo>
                    <a:pt x="12772" y="10537"/>
                    <a:pt x="12849" y="10652"/>
                    <a:pt x="12938" y="10741"/>
                  </a:cubicBezTo>
                  <a:cubicBezTo>
                    <a:pt x="13136" y="10939"/>
                    <a:pt x="13403" y="11044"/>
                    <a:pt x="13674" y="11044"/>
                  </a:cubicBezTo>
                  <a:cubicBezTo>
                    <a:pt x="13804" y="11044"/>
                    <a:pt x="13934" y="11019"/>
                    <a:pt x="14058" y="10970"/>
                  </a:cubicBezTo>
                  <a:cubicBezTo>
                    <a:pt x="14580" y="10753"/>
                    <a:pt x="14835" y="10155"/>
                    <a:pt x="14619" y="9633"/>
                  </a:cubicBezTo>
                  <a:lnTo>
                    <a:pt x="13167" y="6106"/>
                  </a:lnTo>
                  <a:lnTo>
                    <a:pt x="13180" y="6106"/>
                  </a:lnTo>
                  <a:lnTo>
                    <a:pt x="14046" y="5240"/>
                  </a:lnTo>
                  <a:cubicBezTo>
                    <a:pt x="15242" y="4043"/>
                    <a:pt x="15242" y="2095"/>
                    <a:pt x="14046" y="898"/>
                  </a:cubicBezTo>
                  <a:cubicBezTo>
                    <a:pt x="13447" y="299"/>
                    <a:pt x="12661" y="0"/>
                    <a:pt x="11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1" name="Google Shape;6281;p115"/>
            <p:cNvSpPr/>
            <p:nvPr/>
          </p:nvSpPr>
          <p:spPr>
            <a:xfrm>
              <a:off x="3453038" y="1365013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0"/>
                  </a:moveTo>
                  <a:cubicBezTo>
                    <a:pt x="230" y="0"/>
                    <a:pt x="154" y="39"/>
                    <a:pt x="90" y="90"/>
                  </a:cubicBezTo>
                  <a:cubicBezTo>
                    <a:pt x="39" y="153"/>
                    <a:pt x="1" y="242"/>
                    <a:pt x="1" y="319"/>
                  </a:cubicBezTo>
                  <a:cubicBezTo>
                    <a:pt x="1" y="408"/>
                    <a:pt x="39" y="484"/>
                    <a:pt x="90" y="548"/>
                  </a:cubicBezTo>
                  <a:cubicBezTo>
                    <a:pt x="154" y="612"/>
                    <a:pt x="230" y="637"/>
                    <a:pt x="319" y="637"/>
                  </a:cubicBezTo>
                  <a:cubicBezTo>
                    <a:pt x="408" y="637"/>
                    <a:pt x="485" y="612"/>
                    <a:pt x="548" y="548"/>
                  </a:cubicBezTo>
                  <a:cubicBezTo>
                    <a:pt x="599" y="484"/>
                    <a:pt x="638" y="408"/>
                    <a:pt x="638" y="319"/>
                  </a:cubicBezTo>
                  <a:cubicBezTo>
                    <a:pt x="638" y="242"/>
                    <a:pt x="599" y="153"/>
                    <a:pt x="548" y="90"/>
                  </a:cubicBezTo>
                  <a:cubicBezTo>
                    <a:pt x="485" y="39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2" name="Google Shape;6282;p115"/>
            <p:cNvSpPr/>
            <p:nvPr/>
          </p:nvSpPr>
          <p:spPr>
            <a:xfrm>
              <a:off x="3412288" y="1219938"/>
              <a:ext cx="106050" cy="102750"/>
            </a:xfrm>
            <a:custGeom>
              <a:avLst/>
              <a:gdLst/>
              <a:ahLst/>
              <a:cxnLst/>
              <a:rect l="l" t="t" r="r" b="b"/>
              <a:pathLst>
                <a:path w="4242" h="4110" extrusionOk="0">
                  <a:moveTo>
                    <a:pt x="2331" y="646"/>
                  </a:moveTo>
                  <a:lnTo>
                    <a:pt x="3528" y="1843"/>
                  </a:lnTo>
                  <a:cubicBezTo>
                    <a:pt x="3541" y="1856"/>
                    <a:pt x="3541" y="1882"/>
                    <a:pt x="3528" y="1894"/>
                  </a:cubicBezTo>
                  <a:lnTo>
                    <a:pt x="1962" y="3461"/>
                  </a:lnTo>
                  <a:cubicBezTo>
                    <a:pt x="1956" y="3467"/>
                    <a:pt x="1946" y="3470"/>
                    <a:pt x="1936" y="3470"/>
                  </a:cubicBezTo>
                  <a:cubicBezTo>
                    <a:pt x="1927" y="3470"/>
                    <a:pt x="1917" y="3467"/>
                    <a:pt x="1911" y="3461"/>
                  </a:cubicBezTo>
                  <a:lnTo>
                    <a:pt x="727" y="2264"/>
                  </a:lnTo>
                  <a:cubicBezTo>
                    <a:pt x="701" y="2251"/>
                    <a:pt x="701" y="2225"/>
                    <a:pt x="727" y="2213"/>
                  </a:cubicBezTo>
                  <a:lnTo>
                    <a:pt x="2293" y="646"/>
                  </a:lnTo>
                  <a:close/>
                  <a:moveTo>
                    <a:pt x="2312" y="0"/>
                  </a:moveTo>
                  <a:cubicBezTo>
                    <a:pt x="2140" y="0"/>
                    <a:pt x="1968" y="67"/>
                    <a:pt x="1835" y="201"/>
                  </a:cubicBezTo>
                  <a:lnTo>
                    <a:pt x="268" y="1767"/>
                  </a:lnTo>
                  <a:cubicBezTo>
                    <a:pt x="1" y="2022"/>
                    <a:pt x="1" y="2455"/>
                    <a:pt x="268" y="2722"/>
                  </a:cubicBezTo>
                  <a:lnTo>
                    <a:pt x="1465" y="3906"/>
                  </a:lnTo>
                  <a:cubicBezTo>
                    <a:pt x="1593" y="4046"/>
                    <a:pt x="1771" y="4110"/>
                    <a:pt x="1936" y="4110"/>
                  </a:cubicBezTo>
                  <a:cubicBezTo>
                    <a:pt x="2115" y="4110"/>
                    <a:pt x="2280" y="4046"/>
                    <a:pt x="2420" y="3906"/>
                  </a:cubicBezTo>
                  <a:lnTo>
                    <a:pt x="3987" y="2340"/>
                  </a:lnTo>
                  <a:cubicBezTo>
                    <a:pt x="4241" y="2085"/>
                    <a:pt x="4241" y="1652"/>
                    <a:pt x="3987" y="1385"/>
                  </a:cubicBezTo>
                  <a:lnTo>
                    <a:pt x="2790" y="201"/>
                  </a:lnTo>
                  <a:cubicBezTo>
                    <a:pt x="2656" y="67"/>
                    <a:pt x="2484" y="0"/>
                    <a:pt x="2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3" name="Google Shape;6283;p115"/>
            <p:cNvSpPr/>
            <p:nvPr/>
          </p:nvSpPr>
          <p:spPr>
            <a:xfrm>
              <a:off x="3466088" y="1254563"/>
              <a:ext cx="16275" cy="15925"/>
            </a:xfrm>
            <a:custGeom>
              <a:avLst/>
              <a:gdLst/>
              <a:ahLst/>
              <a:cxnLst/>
              <a:rect l="l" t="t" r="r" b="b"/>
              <a:pathLst>
                <a:path w="651" h="637" extrusionOk="0">
                  <a:moveTo>
                    <a:pt x="332" y="0"/>
                  </a:moveTo>
                  <a:cubicBezTo>
                    <a:pt x="243" y="0"/>
                    <a:pt x="154" y="25"/>
                    <a:pt x="103" y="89"/>
                  </a:cubicBezTo>
                  <a:cubicBezTo>
                    <a:pt x="39" y="153"/>
                    <a:pt x="1" y="229"/>
                    <a:pt x="1" y="318"/>
                  </a:cubicBezTo>
                  <a:cubicBezTo>
                    <a:pt x="1" y="407"/>
                    <a:pt x="39" y="484"/>
                    <a:pt x="103" y="548"/>
                  </a:cubicBezTo>
                  <a:cubicBezTo>
                    <a:pt x="154" y="598"/>
                    <a:pt x="243" y="637"/>
                    <a:pt x="332" y="637"/>
                  </a:cubicBezTo>
                  <a:cubicBezTo>
                    <a:pt x="408" y="637"/>
                    <a:pt x="498" y="598"/>
                    <a:pt x="548" y="548"/>
                  </a:cubicBezTo>
                  <a:cubicBezTo>
                    <a:pt x="612" y="484"/>
                    <a:pt x="650" y="407"/>
                    <a:pt x="650" y="318"/>
                  </a:cubicBezTo>
                  <a:cubicBezTo>
                    <a:pt x="650" y="229"/>
                    <a:pt x="612" y="153"/>
                    <a:pt x="548" y="89"/>
                  </a:cubicBezTo>
                  <a:cubicBezTo>
                    <a:pt x="498" y="38"/>
                    <a:pt x="408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4" name="Google Shape;6284;p115"/>
            <p:cNvSpPr/>
            <p:nvPr/>
          </p:nvSpPr>
          <p:spPr>
            <a:xfrm>
              <a:off x="3448263" y="1272388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30" y="0"/>
                    <a:pt x="154" y="38"/>
                    <a:pt x="90" y="102"/>
                  </a:cubicBezTo>
                  <a:cubicBezTo>
                    <a:pt x="39" y="153"/>
                    <a:pt x="1" y="242"/>
                    <a:pt x="1" y="331"/>
                  </a:cubicBezTo>
                  <a:cubicBezTo>
                    <a:pt x="1" y="408"/>
                    <a:pt x="26" y="497"/>
                    <a:pt x="90" y="548"/>
                  </a:cubicBezTo>
                  <a:cubicBezTo>
                    <a:pt x="154" y="611"/>
                    <a:pt x="230" y="649"/>
                    <a:pt x="319" y="649"/>
                  </a:cubicBezTo>
                  <a:cubicBezTo>
                    <a:pt x="408" y="649"/>
                    <a:pt x="485" y="611"/>
                    <a:pt x="548" y="548"/>
                  </a:cubicBezTo>
                  <a:cubicBezTo>
                    <a:pt x="599" y="497"/>
                    <a:pt x="638" y="408"/>
                    <a:pt x="638" y="331"/>
                  </a:cubicBezTo>
                  <a:cubicBezTo>
                    <a:pt x="638" y="242"/>
                    <a:pt x="599" y="153"/>
                    <a:pt x="548" y="102"/>
                  </a:cubicBezTo>
                  <a:cubicBezTo>
                    <a:pt x="485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5" name="Google Shape;6285;p115"/>
            <p:cNvSpPr/>
            <p:nvPr/>
          </p:nvSpPr>
          <p:spPr>
            <a:xfrm>
              <a:off x="3248038" y="1078363"/>
              <a:ext cx="70050" cy="68625"/>
            </a:xfrm>
            <a:custGeom>
              <a:avLst/>
              <a:gdLst/>
              <a:ahLst/>
              <a:cxnLst/>
              <a:rect l="l" t="t" r="r" b="b"/>
              <a:pathLst>
                <a:path w="2802" h="2745" extrusionOk="0">
                  <a:moveTo>
                    <a:pt x="1401" y="770"/>
                  </a:moveTo>
                  <a:lnTo>
                    <a:pt x="2000" y="1369"/>
                  </a:lnTo>
                  <a:lnTo>
                    <a:pt x="1401" y="1980"/>
                  </a:lnTo>
                  <a:lnTo>
                    <a:pt x="803" y="1369"/>
                  </a:lnTo>
                  <a:lnTo>
                    <a:pt x="1401" y="770"/>
                  </a:lnTo>
                  <a:close/>
                  <a:moveTo>
                    <a:pt x="1401" y="0"/>
                  </a:moveTo>
                  <a:cubicBezTo>
                    <a:pt x="1318" y="0"/>
                    <a:pt x="1236" y="32"/>
                    <a:pt x="1172" y="96"/>
                  </a:cubicBezTo>
                  <a:lnTo>
                    <a:pt x="115" y="1152"/>
                  </a:lnTo>
                  <a:cubicBezTo>
                    <a:pt x="1" y="1267"/>
                    <a:pt x="1" y="1471"/>
                    <a:pt x="115" y="1598"/>
                  </a:cubicBezTo>
                  <a:lnTo>
                    <a:pt x="1172" y="2655"/>
                  </a:lnTo>
                  <a:cubicBezTo>
                    <a:pt x="1236" y="2719"/>
                    <a:pt x="1325" y="2744"/>
                    <a:pt x="1401" y="2744"/>
                  </a:cubicBezTo>
                  <a:cubicBezTo>
                    <a:pt x="1478" y="2744"/>
                    <a:pt x="1567" y="2719"/>
                    <a:pt x="1630" y="2655"/>
                  </a:cubicBezTo>
                  <a:lnTo>
                    <a:pt x="2687" y="1598"/>
                  </a:lnTo>
                  <a:cubicBezTo>
                    <a:pt x="2802" y="1471"/>
                    <a:pt x="2802" y="1267"/>
                    <a:pt x="2687" y="1152"/>
                  </a:cubicBezTo>
                  <a:lnTo>
                    <a:pt x="1630" y="96"/>
                  </a:lnTo>
                  <a:cubicBezTo>
                    <a:pt x="1567" y="32"/>
                    <a:pt x="1484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6" name="Google Shape;6286;p115"/>
            <p:cNvSpPr/>
            <p:nvPr/>
          </p:nvSpPr>
          <p:spPr>
            <a:xfrm>
              <a:off x="3588963" y="1420238"/>
              <a:ext cx="70400" cy="68625"/>
            </a:xfrm>
            <a:custGeom>
              <a:avLst/>
              <a:gdLst/>
              <a:ahLst/>
              <a:cxnLst/>
              <a:rect l="l" t="t" r="r" b="b"/>
              <a:pathLst>
                <a:path w="2816" h="2745" extrusionOk="0">
                  <a:moveTo>
                    <a:pt x="1402" y="771"/>
                  </a:moveTo>
                  <a:lnTo>
                    <a:pt x="2013" y="1370"/>
                  </a:lnTo>
                  <a:lnTo>
                    <a:pt x="1402" y="1981"/>
                  </a:lnTo>
                  <a:lnTo>
                    <a:pt x="803" y="1370"/>
                  </a:lnTo>
                  <a:lnTo>
                    <a:pt x="1402" y="771"/>
                  </a:lnTo>
                  <a:close/>
                  <a:moveTo>
                    <a:pt x="1403" y="1"/>
                  </a:moveTo>
                  <a:cubicBezTo>
                    <a:pt x="1322" y="1"/>
                    <a:pt x="1243" y="33"/>
                    <a:pt x="1185" y="96"/>
                  </a:cubicBezTo>
                  <a:lnTo>
                    <a:pt x="128" y="1140"/>
                  </a:lnTo>
                  <a:cubicBezTo>
                    <a:pt x="1" y="1268"/>
                    <a:pt x="1" y="1471"/>
                    <a:pt x="128" y="1599"/>
                  </a:cubicBezTo>
                  <a:lnTo>
                    <a:pt x="1185" y="2656"/>
                  </a:lnTo>
                  <a:cubicBezTo>
                    <a:pt x="1236" y="2719"/>
                    <a:pt x="1325" y="2745"/>
                    <a:pt x="1402" y="2745"/>
                  </a:cubicBezTo>
                  <a:cubicBezTo>
                    <a:pt x="1491" y="2745"/>
                    <a:pt x="1567" y="2719"/>
                    <a:pt x="1631" y="2656"/>
                  </a:cubicBezTo>
                  <a:lnTo>
                    <a:pt x="2688" y="1599"/>
                  </a:lnTo>
                  <a:cubicBezTo>
                    <a:pt x="2815" y="1471"/>
                    <a:pt x="2815" y="1268"/>
                    <a:pt x="2688" y="1140"/>
                  </a:cubicBezTo>
                  <a:lnTo>
                    <a:pt x="1631" y="96"/>
                  </a:lnTo>
                  <a:cubicBezTo>
                    <a:pt x="1567" y="33"/>
                    <a:pt x="1484" y="1"/>
                    <a:pt x="1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7" name="Google Shape;6287;p115"/>
            <p:cNvSpPr/>
            <p:nvPr/>
          </p:nvSpPr>
          <p:spPr>
            <a:xfrm>
              <a:off x="3480738" y="1413088"/>
              <a:ext cx="48100" cy="47450"/>
            </a:xfrm>
            <a:custGeom>
              <a:avLst/>
              <a:gdLst/>
              <a:ahLst/>
              <a:cxnLst/>
              <a:rect l="l" t="t" r="r" b="b"/>
              <a:pathLst>
                <a:path w="1924" h="1898" extrusionOk="0">
                  <a:moveTo>
                    <a:pt x="968" y="0"/>
                  </a:moveTo>
                  <a:cubicBezTo>
                    <a:pt x="790" y="0"/>
                    <a:pt x="650" y="140"/>
                    <a:pt x="650" y="319"/>
                  </a:cubicBezTo>
                  <a:lnTo>
                    <a:pt x="650" y="637"/>
                  </a:lnTo>
                  <a:lnTo>
                    <a:pt x="319" y="637"/>
                  </a:lnTo>
                  <a:cubicBezTo>
                    <a:pt x="153" y="637"/>
                    <a:pt x="1" y="777"/>
                    <a:pt x="1" y="955"/>
                  </a:cubicBezTo>
                  <a:cubicBezTo>
                    <a:pt x="1" y="1133"/>
                    <a:pt x="153" y="1274"/>
                    <a:pt x="319" y="1274"/>
                  </a:cubicBezTo>
                  <a:lnTo>
                    <a:pt x="650" y="1274"/>
                  </a:lnTo>
                  <a:lnTo>
                    <a:pt x="650" y="1579"/>
                  </a:lnTo>
                  <a:cubicBezTo>
                    <a:pt x="650" y="1757"/>
                    <a:pt x="790" y="1897"/>
                    <a:pt x="968" y="1897"/>
                  </a:cubicBezTo>
                  <a:cubicBezTo>
                    <a:pt x="1147" y="1897"/>
                    <a:pt x="1287" y="1757"/>
                    <a:pt x="1287" y="1579"/>
                  </a:cubicBezTo>
                  <a:lnTo>
                    <a:pt x="1287" y="1274"/>
                  </a:lnTo>
                  <a:lnTo>
                    <a:pt x="1605" y="1274"/>
                  </a:lnTo>
                  <a:cubicBezTo>
                    <a:pt x="1783" y="1274"/>
                    <a:pt x="1923" y="1133"/>
                    <a:pt x="1923" y="955"/>
                  </a:cubicBezTo>
                  <a:cubicBezTo>
                    <a:pt x="1923" y="777"/>
                    <a:pt x="1783" y="637"/>
                    <a:pt x="1605" y="637"/>
                  </a:cubicBezTo>
                  <a:lnTo>
                    <a:pt x="1287" y="637"/>
                  </a:lnTo>
                  <a:lnTo>
                    <a:pt x="1287" y="319"/>
                  </a:lnTo>
                  <a:cubicBezTo>
                    <a:pt x="1287" y="140"/>
                    <a:pt x="1147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8" name="Google Shape;6288;p115"/>
            <p:cNvSpPr/>
            <p:nvPr/>
          </p:nvSpPr>
          <p:spPr>
            <a:xfrm>
              <a:off x="3248688" y="1440463"/>
              <a:ext cx="48075" cy="47775"/>
            </a:xfrm>
            <a:custGeom>
              <a:avLst/>
              <a:gdLst/>
              <a:ahLst/>
              <a:cxnLst/>
              <a:rect l="l" t="t" r="r" b="b"/>
              <a:pathLst>
                <a:path w="1923" h="1911" extrusionOk="0">
                  <a:moveTo>
                    <a:pt x="968" y="0"/>
                  </a:moveTo>
                  <a:cubicBezTo>
                    <a:pt x="789" y="0"/>
                    <a:pt x="637" y="153"/>
                    <a:pt x="637" y="319"/>
                  </a:cubicBezTo>
                  <a:lnTo>
                    <a:pt x="637" y="637"/>
                  </a:lnTo>
                  <a:lnTo>
                    <a:pt x="318" y="637"/>
                  </a:lnTo>
                  <a:cubicBezTo>
                    <a:pt x="140" y="637"/>
                    <a:pt x="0" y="777"/>
                    <a:pt x="0" y="955"/>
                  </a:cubicBezTo>
                  <a:cubicBezTo>
                    <a:pt x="0" y="1134"/>
                    <a:pt x="140" y="1274"/>
                    <a:pt x="318" y="1274"/>
                  </a:cubicBezTo>
                  <a:lnTo>
                    <a:pt x="637" y="1274"/>
                  </a:lnTo>
                  <a:lnTo>
                    <a:pt x="637" y="1579"/>
                  </a:lnTo>
                  <a:cubicBezTo>
                    <a:pt x="637" y="1757"/>
                    <a:pt x="789" y="1910"/>
                    <a:pt x="968" y="1910"/>
                  </a:cubicBezTo>
                  <a:cubicBezTo>
                    <a:pt x="1133" y="1910"/>
                    <a:pt x="1286" y="1757"/>
                    <a:pt x="1286" y="1579"/>
                  </a:cubicBezTo>
                  <a:lnTo>
                    <a:pt x="1286" y="1274"/>
                  </a:lnTo>
                  <a:lnTo>
                    <a:pt x="1604" y="1274"/>
                  </a:lnTo>
                  <a:cubicBezTo>
                    <a:pt x="1783" y="1274"/>
                    <a:pt x="1923" y="1134"/>
                    <a:pt x="1923" y="955"/>
                  </a:cubicBezTo>
                  <a:cubicBezTo>
                    <a:pt x="1923" y="777"/>
                    <a:pt x="1783" y="637"/>
                    <a:pt x="1604" y="637"/>
                  </a:cubicBezTo>
                  <a:lnTo>
                    <a:pt x="1286" y="637"/>
                  </a:lnTo>
                  <a:lnTo>
                    <a:pt x="1286" y="319"/>
                  </a:lnTo>
                  <a:cubicBezTo>
                    <a:pt x="1286" y="153"/>
                    <a:pt x="1133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9" name="Google Shape;6289;p115"/>
            <p:cNvSpPr/>
            <p:nvPr/>
          </p:nvSpPr>
          <p:spPr>
            <a:xfrm>
              <a:off x="3610613" y="1078188"/>
              <a:ext cx="47775" cy="47475"/>
            </a:xfrm>
            <a:custGeom>
              <a:avLst/>
              <a:gdLst/>
              <a:ahLst/>
              <a:cxnLst/>
              <a:rect l="l" t="t" r="r" b="b"/>
              <a:pathLst>
                <a:path w="1911" h="1899" extrusionOk="0">
                  <a:moveTo>
                    <a:pt x="956" y="1"/>
                  </a:moveTo>
                  <a:cubicBezTo>
                    <a:pt x="778" y="1"/>
                    <a:pt x="638" y="141"/>
                    <a:pt x="638" y="319"/>
                  </a:cubicBezTo>
                  <a:lnTo>
                    <a:pt x="638" y="637"/>
                  </a:lnTo>
                  <a:lnTo>
                    <a:pt x="319" y="637"/>
                  </a:lnTo>
                  <a:cubicBezTo>
                    <a:pt x="141" y="637"/>
                    <a:pt x="1" y="777"/>
                    <a:pt x="1" y="956"/>
                  </a:cubicBezTo>
                  <a:cubicBezTo>
                    <a:pt x="1" y="1134"/>
                    <a:pt x="141" y="1274"/>
                    <a:pt x="319" y="1274"/>
                  </a:cubicBezTo>
                  <a:lnTo>
                    <a:pt x="638" y="1274"/>
                  </a:lnTo>
                  <a:lnTo>
                    <a:pt x="638" y="1580"/>
                  </a:lnTo>
                  <a:cubicBezTo>
                    <a:pt x="638" y="1758"/>
                    <a:pt x="778" y="1898"/>
                    <a:pt x="956" y="1898"/>
                  </a:cubicBezTo>
                  <a:cubicBezTo>
                    <a:pt x="1134" y="1898"/>
                    <a:pt x="1274" y="1758"/>
                    <a:pt x="1274" y="1580"/>
                  </a:cubicBezTo>
                  <a:lnTo>
                    <a:pt x="1274" y="1274"/>
                  </a:lnTo>
                  <a:lnTo>
                    <a:pt x="1593" y="1274"/>
                  </a:lnTo>
                  <a:cubicBezTo>
                    <a:pt x="1771" y="1274"/>
                    <a:pt x="1911" y="1134"/>
                    <a:pt x="1911" y="956"/>
                  </a:cubicBezTo>
                  <a:cubicBezTo>
                    <a:pt x="1911" y="777"/>
                    <a:pt x="1771" y="637"/>
                    <a:pt x="1593" y="637"/>
                  </a:cubicBezTo>
                  <a:lnTo>
                    <a:pt x="1274" y="637"/>
                  </a:lnTo>
                  <a:lnTo>
                    <a:pt x="1274" y="319"/>
                  </a:lnTo>
                  <a:cubicBezTo>
                    <a:pt x="1274" y="141"/>
                    <a:pt x="1134" y="1"/>
                    <a:pt x="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0" name="Google Shape;6290;p115"/>
            <p:cNvSpPr/>
            <p:nvPr/>
          </p:nvSpPr>
          <p:spPr>
            <a:xfrm>
              <a:off x="3626538" y="12752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3" y="26"/>
                    <a:pt x="90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3" y="599"/>
                    <a:pt x="230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3"/>
                    <a:pt x="548" y="90"/>
                  </a:cubicBezTo>
                  <a:cubicBezTo>
                    <a:pt x="484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1" name="Google Shape;6291;p115"/>
            <p:cNvSpPr/>
            <p:nvPr/>
          </p:nvSpPr>
          <p:spPr>
            <a:xfrm>
              <a:off x="3433638" y="1456363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8" y="1"/>
                  </a:moveTo>
                  <a:cubicBezTo>
                    <a:pt x="229" y="1"/>
                    <a:pt x="153" y="39"/>
                    <a:pt x="89" y="90"/>
                  </a:cubicBezTo>
                  <a:cubicBezTo>
                    <a:pt x="26" y="154"/>
                    <a:pt x="0" y="230"/>
                    <a:pt x="0" y="319"/>
                  </a:cubicBezTo>
                  <a:cubicBezTo>
                    <a:pt x="0" y="408"/>
                    <a:pt x="26" y="485"/>
                    <a:pt x="89" y="548"/>
                  </a:cubicBezTo>
                  <a:cubicBezTo>
                    <a:pt x="153" y="599"/>
                    <a:pt x="229" y="638"/>
                    <a:pt x="318" y="638"/>
                  </a:cubicBezTo>
                  <a:cubicBezTo>
                    <a:pt x="395" y="638"/>
                    <a:pt x="484" y="599"/>
                    <a:pt x="535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4"/>
                    <a:pt x="535" y="90"/>
                  </a:cubicBezTo>
                  <a:cubicBezTo>
                    <a:pt x="484" y="39"/>
                    <a:pt x="395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2" name="Google Shape;6292;p115"/>
            <p:cNvSpPr/>
            <p:nvPr/>
          </p:nvSpPr>
          <p:spPr>
            <a:xfrm>
              <a:off x="3451463" y="1104613"/>
              <a:ext cx="16250" cy="15950"/>
            </a:xfrm>
            <a:custGeom>
              <a:avLst/>
              <a:gdLst/>
              <a:ahLst/>
              <a:cxnLst/>
              <a:rect l="l" t="t" r="r" b="b"/>
              <a:pathLst>
                <a:path w="650" h="638" extrusionOk="0">
                  <a:moveTo>
                    <a:pt x="319" y="1"/>
                  </a:moveTo>
                  <a:cubicBezTo>
                    <a:pt x="242" y="1"/>
                    <a:pt x="153" y="39"/>
                    <a:pt x="102" y="102"/>
                  </a:cubicBezTo>
                  <a:cubicBezTo>
                    <a:pt x="38" y="153"/>
                    <a:pt x="0" y="243"/>
                    <a:pt x="0" y="319"/>
                  </a:cubicBezTo>
                  <a:cubicBezTo>
                    <a:pt x="0" y="408"/>
                    <a:pt x="38" y="484"/>
                    <a:pt x="102" y="548"/>
                  </a:cubicBezTo>
                  <a:cubicBezTo>
                    <a:pt x="153" y="612"/>
                    <a:pt x="242" y="637"/>
                    <a:pt x="319" y="637"/>
                  </a:cubicBezTo>
                  <a:cubicBezTo>
                    <a:pt x="408" y="637"/>
                    <a:pt x="484" y="612"/>
                    <a:pt x="548" y="548"/>
                  </a:cubicBezTo>
                  <a:cubicBezTo>
                    <a:pt x="611" y="484"/>
                    <a:pt x="650" y="408"/>
                    <a:pt x="650" y="319"/>
                  </a:cubicBezTo>
                  <a:cubicBezTo>
                    <a:pt x="650" y="243"/>
                    <a:pt x="611" y="153"/>
                    <a:pt x="548" y="102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3" name="Google Shape;6293;p115"/>
            <p:cNvSpPr/>
            <p:nvPr/>
          </p:nvSpPr>
          <p:spPr>
            <a:xfrm>
              <a:off x="3270313" y="12752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4" y="26"/>
                    <a:pt x="90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4" y="599"/>
                    <a:pt x="230" y="637"/>
                    <a:pt x="319" y="637"/>
                  </a:cubicBezTo>
                  <a:cubicBezTo>
                    <a:pt x="408" y="637"/>
                    <a:pt x="485" y="599"/>
                    <a:pt x="548" y="548"/>
                  </a:cubicBezTo>
                  <a:cubicBezTo>
                    <a:pt x="612" y="485"/>
                    <a:pt x="638" y="408"/>
                    <a:pt x="638" y="319"/>
                  </a:cubicBezTo>
                  <a:cubicBezTo>
                    <a:pt x="638" y="230"/>
                    <a:pt x="612" y="153"/>
                    <a:pt x="548" y="90"/>
                  </a:cubicBezTo>
                  <a:cubicBezTo>
                    <a:pt x="485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8" name="Google Shape;6298;p116"/>
          <p:cNvSpPr/>
          <p:nvPr/>
        </p:nvSpPr>
        <p:spPr>
          <a:xfrm>
            <a:off x="4993275" y="1003800"/>
            <a:ext cx="3135900" cy="3135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9" name="Google Shape;6299;p116"/>
          <p:cNvSpPr/>
          <p:nvPr/>
        </p:nvSpPr>
        <p:spPr>
          <a:xfrm>
            <a:off x="7584125" y="1375400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0" name="Google Shape;6300;p116"/>
          <p:cNvSpPr/>
          <p:nvPr/>
        </p:nvSpPr>
        <p:spPr>
          <a:xfrm>
            <a:off x="5443088" y="3680039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1" name="Google Shape;6301;p116"/>
          <p:cNvSpPr txBox="1">
            <a:spLocks noGrp="1"/>
          </p:cNvSpPr>
          <p:nvPr>
            <p:ph type="title"/>
          </p:nvPr>
        </p:nvSpPr>
        <p:spPr>
          <a:xfrm>
            <a:off x="1152873" y="744358"/>
            <a:ext cx="3519600" cy="6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Jaccard Coefficient</a:t>
            </a:r>
            <a:endParaRPr/>
          </a:p>
        </p:txBody>
      </p:sp>
      <p:sp>
        <p:nvSpPr>
          <p:cNvPr id="6302" name="Google Shape;6302;p116"/>
          <p:cNvSpPr txBox="1">
            <a:spLocks noGrp="1"/>
          </p:cNvSpPr>
          <p:nvPr>
            <p:ph type="subTitle" idx="1"/>
          </p:nvPr>
        </p:nvSpPr>
        <p:spPr>
          <a:xfrm>
            <a:off x="1014825" y="1470992"/>
            <a:ext cx="3519600" cy="2209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Similarity between two sets </a:t>
            </a:r>
            <a:endParaRPr/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Predicted segmentation and the ground truth (actual) segmentation.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Font typeface="Arial"/>
              <a:buChar char="•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Value ranges from 0 to 1</a:t>
            </a:r>
            <a:endParaRPr/>
          </a:p>
        </p:txBody>
      </p:sp>
      <p:pic>
        <p:nvPicPr>
          <p:cNvPr id="6303" name="Google Shape;6303;p11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31227" y="1141752"/>
            <a:ext cx="2859900" cy="2859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304" name="Google Shape;6304;p116" descr="A black text on a white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26052" y="3761174"/>
            <a:ext cx="3340272" cy="6096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90"/>
          <p:cNvSpPr txBox="1">
            <a:spLocks noGrp="1"/>
          </p:cNvSpPr>
          <p:nvPr>
            <p:ph type="title"/>
          </p:nvPr>
        </p:nvSpPr>
        <p:spPr>
          <a:xfrm>
            <a:off x="2319850" y="378250"/>
            <a:ext cx="3876300" cy="13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6600"/>
              <a:t>Objective:</a:t>
            </a:r>
            <a:endParaRPr sz="6600"/>
          </a:p>
        </p:txBody>
      </p:sp>
      <p:sp>
        <p:nvSpPr>
          <p:cNvPr id="1527" name="Google Shape;1527;p90"/>
          <p:cNvSpPr txBox="1">
            <a:spLocks noGrp="1"/>
          </p:cNvSpPr>
          <p:nvPr>
            <p:ph type="subTitle" idx="1"/>
          </p:nvPr>
        </p:nvSpPr>
        <p:spPr>
          <a:xfrm>
            <a:off x="1774650" y="1957125"/>
            <a:ext cx="5785200" cy="22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000"/>
              <a:t>Develop a deep learning model for segmenting satellite images</a:t>
            </a:r>
            <a:endParaRPr sz="200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000"/>
              <a:t>Use different networks and architectures for accurate results</a:t>
            </a:r>
            <a:endParaRPr sz="2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grpSp>
        <p:nvGrpSpPr>
          <p:cNvPr id="1528" name="Google Shape;1528;p90"/>
          <p:cNvGrpSpPr/>
          <p:nvPr/>
        </p:nvGrpSpPr>
        <p:grpSpPr>
          <a:xfrm>
            <a:off x="7188525" y="212403"/>
            <a:ext cx="1473200" cy="1663642"/>
            <a:chOff x="5932404" y="1524155"/>
            <a:chExt cx="1964528" cy="2218485"/>
          </a:xfrm>
        </p:grpSpPr>
        <p:sp>
          <p:nvSpPr>
            <p:cNvPr id="1529" name="Google Shape;1529;p90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90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90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90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90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90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90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90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90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90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90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90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90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90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90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90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90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90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90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90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90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90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90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90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90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90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90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90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90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90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90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90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90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90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90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90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90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90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90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90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90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90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90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90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90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90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90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90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90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90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90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90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90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90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90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90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90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90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90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90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90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90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90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90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90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90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90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90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90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90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90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90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90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90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90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90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90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90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90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90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90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90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90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90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90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90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90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90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90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90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90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90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90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90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90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90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90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90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90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90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90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90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90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90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90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90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90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90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90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90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90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90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90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90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90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90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90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90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90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90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90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90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90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90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90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90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90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90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90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90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90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90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90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90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90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90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90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90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90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90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90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90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90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90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90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90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90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90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90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90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90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90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90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90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90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90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90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90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90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90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90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90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90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90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90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90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90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90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90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90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90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90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90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90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90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90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90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90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90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90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90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90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90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90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90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90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90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90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90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90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90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90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90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90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90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90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90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6" name="Google Shape;1726;p90"/>
          <p:cNvGrpSpPr/>
          <p:nvPr/>
        </p:nvGrpSpPr>
        <p:grpSpPr>
          <a:xfrm>
            <a:off x="354629" y="3146694"/>
            <a:ext cx="1799454" cy="1604559"/>
            <a:chOff x="2975551" y="475034"/>
            <a:chExt cx="4856825" cy="4330792"/>
          </a:xfrm>
        </p:grpSpPr>
        <p:sp>
          <p:nvSpPr>
            <p:cNvPr id="1727" name="Google Shape;1727;p90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90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90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90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90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90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90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90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90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90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90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90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90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90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90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90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90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90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90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90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90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90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90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90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90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90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90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90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90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90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90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90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90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90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90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90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90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90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90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90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90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90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90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90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90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90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90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90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90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90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90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90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90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90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90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90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90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90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90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90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90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90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90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90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90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90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90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90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90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90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90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90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90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90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90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90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90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90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90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90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90"/>
            <p:cNvSpPr/>
            <p:nvPr/>
          </p:nvSpPr>
          <p:spPr>
            <a:xfrm>
              <a:off x="5316981" y="2583018"/>
              <a:ext cx="324365" cy="1479279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90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90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90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90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90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90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90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90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90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90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90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90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90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90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90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90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90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90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90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90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90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90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90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90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90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90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90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90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90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90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90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90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90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90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90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90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90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90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90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90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90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90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90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90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90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90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90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90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90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90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90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90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90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90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90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90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90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90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90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90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90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90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90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90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90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90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90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90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90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90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90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90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90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90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90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90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90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90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90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90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90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90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90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90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90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90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90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90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90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90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90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90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90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90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90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90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90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90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90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90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90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90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90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90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90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90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90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90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90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90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90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90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90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90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90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90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90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90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90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90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90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90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90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90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90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90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90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90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90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90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90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90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90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90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90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90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90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90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90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90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90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90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90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90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90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90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90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90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90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90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90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90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90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90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90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63" name="Google Shape;1963;p90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4" name="Google Shape;1964;p90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5" name="Google Shape;1965;p90"/>
          <p:cNvSpPr/>
          <p:nvPr/>
        </p:nvSpPr>
        <p:spPr>
          <a:xfrm>
            <a:off x="925175" y="7177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6" name="Google Shape;1966;p90"/>
          <p:cNvSpPr/>
          <p:nvPr/>
        </p:nvSpPr>
        <p:spPr>
          <a:xfrm>
            <a:off x="467606" y="3782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9" name="Google Shape;6309;p117"/>
          <p:cNvSpPr txBox="1">
            <a:spLocks noGrp="1"/>
          </p:cNvSpPr>
          <p:nvPr>
            <p:ph type="title"/>
          </p:nvPr>
        </p:nvSpPr>
        <p:spPr>
          <a:xfrm>
            <a:off x="937875" y="748025"/>
            <a:ext cx="35196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Loss Function</a:t>
            </a:r>
            <a:endParaRPr/>
          </a:p>
        </p:txBody>
      </p:sp>
      <p:sp>
        <p:nvSpPr>
          <p:cNvPr id="6310" name="Google Shape;6310;p117"/>
          <p:cNvSpPr txBox="1">
            <a:spLocks noGrp="1"/>
          </p:cNvSpPr>
          <p:nvPr>
            <p:ph type="subTitle" idx="1"/>
          </p:nvPr>
        </p:nvSpPr>
        <p:spPr>
          <a:xfrm>
            <a:off x="884565" y="1648349"/>
            <a:ext cx="3519600" cy="641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How well or poorly the model's predictions match the ground truth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</a:pPr>
            <a:endParaRPr/>
          </a:p>
        </p:txBody>
      </p:sp>
      <p:grpSp>
        <p:nvGrpSpPr>
          <p:cNvPr id="6311" name="Google Shape;6311;p117"/>
          <p:cNvGrpSpPr/>
          <p:nvPr/>
        </p:nvGrpSpPr>
        <p:grpSpPr>
          <a:xfrm>
            <a:off x="4738250" y="1408800"/>
            <a:ext cx="3432984" cy="2325902"/>
            <a:chOff x="331753" y="414140"/>
            <a:chExt cx="6903246" cy="4677060"/>
          </a:xfrm>
        </p:grpSpPr>
        <p:sp>
          <p:nvSpPr>
            <p:cNvPr id="6312" name="Google Shape;6312;p117"/>
            <p:cNvSpPr/>
            <p:nvPr/>
          </p:nvSpPr>
          <p:spPr>
            <a:xfrm>
              <a:off x="2953125" y="438250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3" name="Google Shape;6313;p117"/>
            <p:cNvSpPr/>
            <p:nvPr/>
          </p:nvSpPr>
          <p:spPr>
            <a:xfrm>
              <a:off x="331753" y="414140"/>
              <a:ext cx="6903246" cy="3968368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4" name="Google Shape;6314;p117"/>
            <p:cNvSpPr/>
            <p:nvPr/>
          </p:nvSpPr>
          <p:spPr>
            <a:xfrm>
              <a:off x="547290" y="583823"/>
              <a:ext cx="6472159" cy="3628983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5" name="Google Shape;6315;p117"/>
            <p:cNvSpPr/>
            <p:nvPr/>
          </p:nvSpPr>
          <p:spPr>
            <a:xfrm>
              <a:off x="2772650" y="486432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16" name="Google Shape;6316;p117"/>
          <p:cNvSpPr/>
          <p:nvPr/>
        </p:nvSpPr>
        <p:spPr>
          <a:xfrm>
            <a:off x="7837350" y="530350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7" name="Google Shape;6317;p117"/>
          <p:cNvSpPr/>
          <p:nvPr/>
        </p:nvSpPr>
        <p:spPr>
          <a:xfrm>
            <a:off x="8246575" y="8498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8" name="Google Shape;6318;p117"/>
          <p:cNvSpPr/>
          <p:nvPr/>
        </p:nvSpPr>
        <p:spPr>
          <a:xfrm>
            <a:off x="5419583" y="3849119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9" name="Google Shape;6319;p117"/>
          <p:cNvSpPr/>
          <p:nvPr/>
        </p:nvSpPr>
        <p:spPr>
          <a:xfrm>
            <a:off x="5603783" y="4180669"/>
            <a:ext cx="319500" cy="319500"/>
          </a:xfrm>
          <a:prstGeom prst="star4">
            <a:avLst>
              <a:gd name="adj" fmla="val 1747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0" name="Google Shape;6320;p117"/>
          <p:cNvSpPr txBox="1"/>
          <p:nvPr/>
        </p:nvSpPr>
        <p:spPr>
          <a:xfrm>
            <a:off x="884565" y="2393700"/>
            <a:ext cx="3519600" cy="1168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optimizer adjusts the model’s weights to minimize this loss.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overfitting &amp; Generalized model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Barlow"/>
              <a:buNone/>
            </a:pPr>
            <a:endParaRPr sz="14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6321" name="Google Shape;6321;p1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4565" y="3812350"/>
            <a:ext cx="4045158" cy="368319"/>
          </a:xfrm>
          <a:prstGeom prst="rect">
            <a:avLst/>
          </a:prstGeom>
          <a:noFill/>
          <a:ln>
            <a:noFill/>
          </a:ln>
        </p:spPr>
      </p:pic>
      <p:sp>
        <p:nvSpPr>
          <p:cNvPr id="6322" name="Google Shape;6322;p117"/>
          <p:cNvSpPr txBox="1"/>
          <p:nvPr/>
        </p:nvSpPr>
        <p:spPr>
          <a:xfrm>
            <a:off x="5120640" y="1937038"/>
            <a:ext cx="2716710" cy="113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Cross-Entropy Loss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Dice Loss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Categorical Focal Loss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7" name="Google Shape;6327;p118"/>
          <p:cNvSpPr txBox="1">
            <a:spLocks noGrp="1"/>
          </p:cNvSpPr>
          <p:nvPr>
            <p:ph type="title"/>
          </p:nvPr>
        </p:nvSpPr>
        <p:spPr>
          <a:xfrm>
            <a:off x="4113675" y="795131"/>
            <a:ext cx="3519600" cy="124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One-Hot Encooding</a:t>
            </a:r>
            <a:br>
              <a:rPr lang="en"/>
            </a:b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Convert categorical data to numerical format </a:t>
            </a:r>
            <a:endParaRPr/>
          </a:p>
        </p:txBody>
      </p:sp>
      <p:sp>
        <p:nvSpPr>
          <p:cNvPr id="6328" name="Google Shape;6328;p118"/>
          <p:cNvSpPr txBox="1">
            <a:spLocks noGrp="1"/>
          </p:cNvSpPr>
          <p:nvPr>
            <p:ph type="subTitle" idx="1"/>
          </p:nvPr>
        </p:nvSpPr>
        <p:spPr>
          <a:xfrm>
            <a:off x="4113675" y="2251367"/>
            <a:ext cx="3519600" cy="2488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One-hot encoding would represent these classes as: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/>
              <a:buChar char="∙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Road: [1, 0, 0]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Noto Sans Symbols"/>
              <a:buChar char="∙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Building: [0, 1, 0]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Noto Sans Symbols"/>
              <a:buChar char="∙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Vegetation: [0, 0, 1]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285750" lvl="0" indent="-196850" algn="l" rtl="0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SzPts val="1400"/>
              <a:buFont typeface="Arial"/>
              <a:buNone/>
            </a:pPr>
            <a:endParaRPr/>
          </a:p>
        </p:txBody>
      </p:sp>
      <p:grpSp>
        <p:nvGrpSpPr>
          <p:cNvPr id="6329" name="Google Shape;6329;p118"/>
          <p:cNvGrpSpPr/>
          <p:nvPr/>
        </p:nvGrpSpPr>
        <p:grpSpPr>
          <a:xfrm>
            <a:off x="1510720" y="1072238"/>
            <a:ext cx="2202504" cy="2999006"/>
            <a:chOff x="1655550" y="790900"/>
            <a:chExt cx="2510262" cy="3417671"/>
          </a:xfrm>
        </p:grpSpPr>
        <p:sp>
          <p:nvSpPr>
            <p:cNvPr id="6330" name="Google Shape;6330;p118"/>
            <p:cNvSpPr/>
            <p:nvPr/>
          </p:nvSpPr>
          <p:spPr>
            <a:xfrm>
              <a:off x="1655550" y="790900"/>
              <a:ext cx="2510262" cy="3417671"/>
            </a:xfrm>
            <a:custGeom>
              <a:avLst/>
              <a:gdLst/>
              <a:ahLst/>
              <a:cxnLst/>
              <a:rect l="l" t="t" r="r" b="b"/>
              <a:pathLst>
                <a:path w="143096" h="190426" extrusionOk="0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1" name="Google Shape;6331;p118"/>
            <p:cNvSpPr/>
            <p:nvPr/>
          </p:nvSpPr>
          <p:spPr>
            <a:xfrm>
              <a:off x="1735300" y="886765"/>
              <a:ext cx="2350730" cy="3115776"/>
            </a:xfrm>
            <a:custGeom>
              <a:avLst/>
              <a:gdLst/>
              <a:ahLst/>
              <a:cxnLst/>
              <a:rect l="l" t="t" r="r" b="b"/>
              <a:pathLst>
                <a:path w="134002" h="173605" extrusionOk="0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332" name="Google Shape;6332;p118"/>
          <p:cNvPicPr preferRelativeResize="0"/>
          <p:nvPr/>
        </p:nvPicPr>
        <p:blipFill rotWithShape="1">
          <a:blip r:embed="rId3">
            <a:alphaModFix/>
          </a:blip>
          <a:srcRect l="55129" t="2676" r="3625"/>
          <a:stretch/>
        </p:blipFill>
        <p:spPr>
          <a:xfrm>
            <a:off x="1584075" y="1147975"/>
            <a:ext cx="2075551" cy="275497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333" name="Google Shape;6333;p118"/>
          <p:cNvSpPr/>
          <p:nvPr/>
        </p:nvSpPr>
        <p:spPr>
          <a:xfrm>
            <a:off x="564075" y="41367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4" name="Google Shape;6334;p118"/>
          <p:cNvSpPr/>
          <p:nvPr/>
        </p:nvSpPr>
        <p:spPr>
          <a:xfrm>
            <a:off x="844850" y="4420250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9" name="Google Shape;6339;p119"/>
          <p:cNvSpPr/>
          <p:nvPr/>
        </p:nvSpPr>
        <p:spPr>
          <a:xfrm>
            <a:off x="1488525" y="2070772"/>
            <a:ext cx="1398900" cy="1398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0" name="Google Shape;6340;p119"/>
          <p:cNvSpPr/>
          <p:nvPr/>
        </p:nvSpPr>
        <p:spPr>
          <a:xfrm>
            <a:off x="1488525" y="2070875"/>
            <a:ext cx="1398900" cy="1398900"/>
          </a:xfrm>
          <a:prstGeom prst="blockArc">
            <a:avLst>
              <a:gd name="adj1" fmla="val 16181972"/>
              <a:gd name="adj2" fmla="val 10774360"/>
              <a:gd name="adj3" fmla="val 7828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1" name="Google Shape;6341;p119"/>
          <p:cNvSpPr/>
          <p:nvPr/>
        </p:nvSpPr>
        <p:spPr>
          <a:xfrm>
            <a:off x="5013250" y="2036897"/>
            <a:ext cx="1398900" cy="1398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2" name="Google Shape;6342;p119"/>
          <p:cNvSpPr/>
          <p:nvPr/>
        </p:nvSpPr>
        <p:spPr>
          <a:xfrm>
            <a:off x="5013250" y="2037000"/>
            <a:ext cx="1398900" cy="1398900"/>
          </a:xfrm>
          <a:prstGeom prst="blockArc">
            <a:avLst>
              <a:gd name="adj1" fmla="val 16181972"/>
              <a:gd name="adj2" fmla="val 25311"/>
              <a:gd name="adj3" fmla="val 728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3" name="Google Shape;6343;p119"/>
          <p:cNvSpPr txBox="1">
            <a:spLocks noGrp="1"/>
          </p:cNvSpPr>
          <p:nvPr>
            <p:ph type="title"/>
          </p:nvPr>
        </p:nvSpPr>
        <p:spPr>
          <a:xfrm>
            <a:off x="1488525" y="2596000"/>
            <a:ext cx="13989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85%</a:t>
            </a:r>
            <a:endParaRPr/>
          </a:p>
        </p:txBody>
      </p:sp>
      <p:sp>
        <p:nvSpPr>
          <p:cNvPr id="6344" name="Google Shape;6344;p119"/>
          <p:cNvSpPr txBox="1">
            <a:spLocks noGrp="1"/>
          </p:cNvSpPr>
          <p:nvPr>
            <p:ph type="subTitle" idx="2"/>
          </p:nvPr>
        </p:nvSpPr>
        <p:spPr>
          <a:xfrm>
            <a:off x="3083863" y="2497300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6345" name="Google Shape;6345;p119"/>
          <p:cNvSpPr txBox="1">
            <a:spLocks noGrp="1"/>
          </p:cNvSpPr>
          <p:nvPr>
            <p:ph type="title" idx="3"/>
          </p:nvPr>
        </p:nvSpPr>
        <p:spPr>
          <a:xfrm>
            <a:off x="5013850" y="2566875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15%</a:t>
            </a:r>
            <a:endParaRPr/>
          </a:p>
        </p:txBody>
      </p:sp>
      <p:sp>
        <p:nvSpPr>
          <p:cNvPr id="6346" name="Google Shape;6346;p119"/>
          <p:cNvSpPr txBox="1">
            <a:spLocks noGrp="1"/>
          </p:cNvSpPr>
          <p:nvPr>
            <p:ph type="subTitle" idx="5"/>
          </p:nvPr>
        </p:nvSpPr>
        <p:spPr>
          <a:xfrm>
            <a:off x="6585575" y="2551525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6347" name="Google Shape;6347;p119"/>
          <p:cNvSpPr txBox="1">
            <a:spLocks noGrp="1"/>
          </p:cNvSpPr>
          <p:nvPr>
            <p:ph type="title" idx="6"/>
          </p:nvPr>
        </p:nvSpPr>
        <p:spPr>
          <a:xfrm>
            <a:off x="0" y="742350"/>
            <a:ext cx="914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4000"/>
              <a:t>Testing &amp; Training Dataset</a:t>
            </a:r>
            <a:endParaRPr sz="4000"/>
          </a:p>
        </p:txBody>
      </p:sp>
      <p:sp>
        <p:nvSpPr>
          <p:cNvPr id="6348" name="Google Shape;6348;p119"/>
          <p:cNvSpPr/>
          <p:nvPr/>
        </p:nvSpPr>
        <p:spPr>
          <a:xfrm>
            <a:off x="8012950" y="422850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9" name="Google Shape;6349;p119"/>
          <p:cNvSpPr/>
          <p:nvPr/>
        </p:nvSpPr>
        <p:spPr>
          <a:xfrm>
            <a:off x="8422175" y="742350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4" name="Google Shape;6354;p120"/>
          <p:cNvSpPr txBox="1">
            <a:spLocks noGrp="1"/>
          </p:cNvSpPr>
          <p:nvPr>
            <p:ph type="title"/>
          </p:nvPr>
        </p:nvSpPr>
        <p:spPr>
          <a:xfrm>
            <a:off x="713225" y="333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Work Flow :</a:t>
            </a:r>
            <a:endParaRPr/>
          </a:p>
        </p:txBody>
      </p:sp>
      <p:sp>
        <p:nvSpPr>
          <p:cNvPr id="6355" name="Google Shape;6355;p120"/>
          <p:cNvSpPr/>
          <p:nvPr/>
        </p:nvSpPr>
        <p:spPr>
          <a:xfrm>
            <a:off x="1428713" y="2525763"/>
            <a:ext cx="712200" cy="712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6" name="Google Shape;6356;p120"/>
          <p:cNvSpPr/>
          <p:nvPr/>
        </p:nvSpPr>
        <p:spPr>
          <a:xfrm>
            <a:off x="3286813" y="2525763"/>
            <a:ext cx="712200" cy="712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7" name="Google Shape;6357;p120"/>
          <p:cNvSpPr/>
          <p:nvPr/>
        </p:nvSpPr>
        <p:spPr>
          <a:xfrm>
            <a:off x="5144913" y="2525763"/>
            <a:ext cx="712200" cy="712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8" name="Google Shape;6358;p120"/>
          <p:cNvSpPr/>
          <p:nvPr/>
        </p:nvSpPr>
        <p:spPr>
          <a:xfrm>
            <a:off x="7003013" y="2525763"/>
            <a:ext cx="712200" cy="712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59" name="Google Shape;6359;p120"/>
          <p:cNvCxnSpPr>
            <a:endCxn id="6355" idx="1"/>
          </p:cNvCxnSpPr>
          <p:nvPr/>
        </p:nvCxnSpPr>
        <p:spPr>
          <a:xfrm>
            <a:off x="720413" y="2881863"/>
            <a:ext cx="70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60" name="Google Shape;6360;p120"/>
          <p:cNvCxnSpPr>
            <a:stCxn id="6355" idx="3"/>
            <a:endCxn id="6356" idx="1"/>
          </p:cNvCxnSpPr>
          <p:nvPr/>
        </p:nvCxnSpPr>
        <p:spPr>
          <a:xfrm>
            <a:off x="2140913" y="2881863"/>
            <a:ext cx="1146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61" name="Google Shape;6361;p120"/>
          <p:cNvCxnSpPr>
            <a:stCxn id="6356" idx="3"/>
            <a:endCxn id="6357" idx="1"/>
          </p:cNvCxnSpPr>
          <p:nvPr/>
        </p:nvCxnSpPr>
        <p:spPr>
          <a:xfrm>
            <a:off x="3999013" y="2881863"/>
            <a:ext cx="1146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62" name="Google Shape;6362;p120"/>
          <p:cNvCxnSpPr>
            <a:stCxn id="6357" idx="3"/>
            <a:endCxn id="6358" idx="1"/>
          </p:cNvCxnSpPr>
          <p:nvPr/>
        </p:nvCxnSpPr>
        <p:spPr>
          <a:xfrm>
            <a:off x="5857113" y="2881863"/>
            <a:ext cx="1146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63" name="Google Shape;6363;p120"/>
          <p:cNvSpPr txBox="1"/>
          <p:nvPr/>
        </p:nvSpPr>
        <p:spPr>
          <a:xfrm flipH="1">
            <a:off x="713225" y="1654350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0" i="0" u="none" strike="noStrike" cap="none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rPr>
              <a:t>Normalization</a:t>
            </a:r>
            <a:endParaRPr/>
          </a:p>
        </p:txBody>
      </p:sp>
      <p:sp>
        <p:nvSpPr>
          <p:cNvPr id="6364" name="Google Shape;6364;p120"/>
          <p:cNvSpPr txBox="1"/>
          <p:nvPr/>
        </p:nvSpPr>
        <p:spPr>
          <a:xfrm flipH="1">
            <a:off x="713227" y="1136396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Divide the dataset , apply required pre processing</a:t>
            </a:r>
            <a:endParaRPr sz="14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365" name="Google Shape;6365;p120"/>
          <p:cNvSpPr txBox="1"/>
          <p:nvPr/>
        </p:nvSpPr>
        <p:spPr>
          <a:xfrm flipH="1">
            <a:off x="2571325" y="3715450"/>
            <a:ext cx="2573588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0" i="0" u="none" strike="noStrike" cap="none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rPr>
              <a:t>Model Compiling</a:t>
            </a:r>
            <a:endParaRPr/>
          </a:p>
        </p:txBody>
      </p:sp>
      <p:sp>
        <p:nvSpPr>
          <p:cNvPr id="6366" name="Google Shape;6366;p120"/>
          <p:cNvSpPr txBox="1"/>
          <p:nvPr/>
        </p:nvSpPr>
        <p:spPr>
          <a:xfrm flipH="1">
            <a:off x="2571327" y="4036774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Apply the required process &amp; layers</a:t>
            </a:r>
            <a:endParaRPr sz="14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367" name="Google Shape;6367;p120"/>
          <p:cNvSpPr txBox="1"/>
          <p:nvPr/>
        </p:nvSpPr>
        <p:spPr>
          <a:xfrm flipH="1">
            <a:off x="4429425" y="1654350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0" i="0" u="none" strike="noStrike" cap="none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rPr>
              <a:t>Predcition</a:t>
            </a:r>
            <a:endParaRPr sz="2200" b="0" i="0" u="none" strike="noStrike" cap="none">
              <a:solidFill>
                <a:schemeClr val="lt2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6368" name="Google Shape;6368;p120"/>
          <p:cNvSpPr txBox="1"/>
          <p:nvPr/>
        </p:nvSpPr>
        <p:spPr>
          <a:xfrm flipH="1">
            <a:off x="4429427" y="1136396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Here we do prediction upon the dataset images</a:t>
            </a:r>
            <a:endParaRPr sz="14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369" name="Google Shape;6369;p120"/>
          <p:cNvSpPr txBox="1"/>
          <p:nvPr/>
        </p:nvSpPr>
        <p:spPr>
          <a:xfrm flipH="1">
            <a:off x="6287525" y="3715450"/>
            <a:ext cx="2143200" cy="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0" i="0" u="none" strike="noStrike" cap="none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rPr>
              <a:t>Real-time Prediction</a:t>
            </a:r>
            <a:endParaRPr sz="2200" b="0" i="0" u="none" strike="noStrike" cap="none">
              <a:solidFill>
                <a:schemeClr val="lt2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6370" name="Google Shape;6370;p120"/>
          <p:cNvSpPr txBox="1"/>
          <p:nvPr/>
        </p:nvSpPr>
        <p:spPr>
          <a:xfrm flipH="1">
            <a:off x="6287527" y="4036773"/>
            <a:ext cx="2143200" cy="829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Take real -time images of satellite and apply model on it</a:t>
            </a:r>
            <a:endParaRPr sz="14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6371" name="Google Shape;6371;p120"/>
          <p:cNvCxnSpPr>
            <a:stCxn id="6358" idx="3"/>
          </p:cNvCxnSpPr>
          <p:nvPr/>
        </p:nvCxnSpPr>
        <p:spPr>
          <a:xfrm>
            <a:off x="7715213" y="2881863"/>
            <a:ext cx="72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72" name="Google Shape;6372;p120"/>
          <p:cNvCxnSpPr>
            <a:stCxn id="6355" idx="0"/>
            <a:endCxn id="6363" idx="2"/>
          </p:cNvCxnSpPr>
          <p:nvPr/>
        </p:nvCxnSpPr>
        <p:spPr>
          <a:xfrm rot="10800000">
            <a:off x="1784813" y="2115363"/>
            <a:ext cx="0" cy="410400"/>
          </a:xfrm>
          <a:prstGeom prst="straightConnector1">
            <a:avLst/>
          </a:prstGeom>
          <a:noFill/>
          <a:ln w="19050" cap="rnd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6373" name="Google Shape;6373;p120"/>
          <p:cNvCxnSpPr>
            <a:stCxn id="6356" idx="2"/>
            <a:endCxn id="6365" idx="0"/>
          </p:cNvCxnSpPr>
          <p:nvPr/>
        </p:nvCxnSpPr>
        <p:spPr>
          <a:xfrm>
            <a:off x="3642913" y="3237963"/>
            <a:ext cx="215100" cy="477600"/>
          </a:xfrm>
          <a:prstGeom prst="straightConnector1">
            <a:avLst/>
          </a:prstGeom>
          <a:noFill/>
          <a:ln w="19050" cap="rnd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6374" name="Google Shape;6374;p120"/>
          <p:cNvCxnSpPr>
            <a:stCxn id="6367" idx="2"/>
            <a:endCxn id="6357" idx="0"/>
          </p:cNvCxnSpPr>
          <p:nvPr/>
        </p:nvCxnSpPr>
        <p:spPr>
          <a:xfrm>
            <a:off x="5501025" y="2115450"/>
            <a:ext cx="0" cy="410400"/>
          </a:xfrm>
          <a:prstGeom prst="straightConnector1">
            <a:avLst/>
          </a:prstGeom>
          <a:noFill/>
          <a:ln w="19050" cap="rnd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6375" name="Google Shape;6375;p120"/>
          <p:cNvCxnSpPr/>
          <p:nvPr/>
        </p:nvCxnSpPr>
        <p:spPr>
          <a:xfrm>
            <a:off x="7168094" y="2881863"/>
            <a:ext cx="0" cy="489226"/>
          </a:xfrm>
          <a:prstGeom prst="straightConnector1">
            <a:avLst/>
          </a:prstGeom>
          <a:noFill/>
          <a:ln w="19050" cap="rnd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0" name="Google Shape;6380;p121"/>
          <p:cNvSpPr txBox="1">
            <a:spLocks noGrp="1"/>
          </p:cNvSpPr>
          <p:nvPr>
            <p:ph type="subTitle" idx="1"/>
          </p:nvPr>
        </p:nvSpPr>
        <p:spPr>
          <a:xfrm>
            <a:off x="2850000" y="1579400"/>
            <a:ext cx="5604600" cy="6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Representation of Model</a:t>
            </a:r>
            <a:endParaRPr sz="2000"/>
          </a:p>
        </p:txBody>
      </p:sp>
      <p:grpSp>
        <p:nvGrpSpPr>
          <p:cNvPr id="6381" name="Google Shape;6381;p121"/>
          <p:cNvGrpSpPr/>
          <p:nvPr/>
        </p:nvGrpSpPr>
        <p:grpSpPr>
          <a:xfrm>
            <a:off x="422568" y="2029819"/>
            <a:ext cx="2427441" cy="2164530"/>
            <a:chOff x="2975551" y="475034"/>
            <a:chExt cx="4856825" cy="4330792"/>
          </a:xfrm>
        </p:grpSpPr>
        <p:sp>
          <p:nvSpPr>
            <p:cNvPr id="6382" name="Google Shape;6382;p121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3" name="Google Shape;6383;p121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4" name="Google Shape;6384;p121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5" name="Google Shape;6385;p121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6" name="Google Shape;6386;p121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7" name="Google Shape;6387;p121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8" name="Google Shape;6388;p121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9" name="Google Shape;6389;p121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0" name="Google Shape;6390;p121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1" name="Google Shape;6391;p121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2" name="Google Shape;6392;p121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3" name="Google Shape;6393;p121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4" name="Google Shape;6394;p121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5" name="Google Shape;6395;p121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6" name="Google Shape;6396;p121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7" name="Google Shape;6397;p121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8" name="Google Shape;6398;p121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9" name="Google Shape;6399;p121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0" name="Google Shape;6400;p121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1" name="Google Shape;6401;p121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2" name="Google Shape;6402;p121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3" name="Google Shape;6403;p121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4" name="Google Shape;6404;p121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5" name="Google Shape;6405;p121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6" name="Google Shape;6406;p121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7" name="Google Shape;6407;p121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8" name="Google Shape;6408;p121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9" name="Google Shape;6409;p121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0" name="Google Shape;6410;p121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1" name="Google Shape;6411;p121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2" name="Google Shape;6412;p121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3" name="Google Shape;6413;p121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4" name="Google Shape;6414;p121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5" name="Google Shape;6415;p121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6" name="Google Shape;6416;p121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7" name="Google Shape;6417;p121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8" name="Google Shape;6418;p121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9" name="Google Shape;6419;p121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0" name="Google Shape;6420;p121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1" name="Google Shape;6421;p121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2" name="Google Shape;6422;p121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3" name="Google Shape;6423;p121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4" name="Google Shape;6424;p121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5" name="Google Shape;6425;p121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6" name="Google Shape;6426;p121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7" name="Google Shape;6427;p121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8" name="Google Shape;6428;p121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9" name="Google Shape;6429;p121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0" name="Google Shape;6430;p121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1" name="Google Shape;6431;p121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2" name="Google Shape;6432;p121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3" name="Google Shape;6433;p121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4" name="Google Shape;6434;p121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5" name="Google Shape;6435;p121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6" name="Google Shape;6436;p121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7" name="Google Shape;6437;p121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8" name="Google Shape;6438;p121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9" name="Google Shape;6439;p121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0" name="Google Shape;6440;p121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1" name="Google Shape;6441;p121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2" name="Google Shape;6442;p121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3" name="Google Shape;6443;p121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4" name="Google Shape;6444;p121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5" name="Google Shape;6445;p121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6" name="Google Shape;6446;p121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7" name="Google Shape;6447;p121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8" name="Google Shape;6448;p121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9" name="Google Shape;6449;p121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0" name="Google Shape;6450;p121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1" name="Google Shape;6451;p121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2" name="Google Shape;6452;p121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3" name="Google Shape;6453;p121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4" name="Google Shape;6454;p121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5" name="Google Shape;6455;p121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6" name="Google Shape;6456;p121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7" name="Google Shape;6457;p121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8" name="Google Shape;6458;p121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9" name="Google Shape;6459;p121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0" name="Google Shape;6460;p121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1" name="Google Shape;6461;p121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2" name="Google Shape;6462;p121"/>
            <p:cNvSpPr/>
            <p:nvPr/>
          </p:nvSpPr>
          <p:spPr>
            <a:xfrm>
              <a:off x="5316981" y="2583018"/>
              <a:ext cx="324365" cy="1479279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3" name="Google Shape;6463;p121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4" name="Google Shape;6464;p121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5" name="Google Shape;6465;p121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6" name="Google Shape;6466;p121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7" name="Google Shape;6467;p121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8" name="Google Shape;6468;p121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9" name="Google Shape;6469;p121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0" name="Google Shape;6470;p121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1" name="Google Shape;6471;p121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2" name="Google Shape;6472;p121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3" name="Google Shape;6473;p121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4" name="Google Shape;6474;p121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5" name="Google Shape;6475;p121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6" name="Google Shape;6476;p121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7" name="Google Shape;6477;p121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8" name="Google Shape;6478;p121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9" name="Google Shape;6479;p121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0" name="Google Shape;6480;p121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1" name="Google Shape;6481;p121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2" name="Google Shape;6482;p121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3" name="Google Shape;6483;p121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4" name="Google Shape;6484;p121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5" name="Google Shape;6485;p121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6" name="Google Shape;6486;p121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7" name="Google Shape;6487;p121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8" name="Google Shape;6488;p121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9" name="Google Shape;6489;p121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0" name="Google Shape;6490;p121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1" name="Google Shape;6491;p121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2" name="Google Shape;6492;p121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3" name="Google Shape;6493;p121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4" name="Google Shape;6494;p121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5" name="Google Shape;6495;p121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6" name="Google Shape;6496;p121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7" name="Google Shape;6497;p121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8" name="Google Shape;6498;p121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9" name="Google Shape;6499;p121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0" name="Google Shape;6500;p121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1" name="Google Shape;6501;p121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2" name="Google Shape;6502;p121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3" name="Google Shape;6503;p121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4" name="Google Shape;6504;p121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5" name="Google Shape;6505;p121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6" name="Google Shape;6506;p121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7" name="Google Shape;6507;p121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8" name="Google Shape;6508;p121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9" name="Google Shape;6509;p121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0" name="Google Shape;6510;p121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1" name="Google Shape;6511;p121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2" name="Google Shape;6512;p121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3" name="Google Shape;6513;p121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4" name="Google Shape;6514;p121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5" name="Google Shape;6515;p121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6" name="Google Shape;6516;p121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7" name="Google Shape;6517;p121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8" name="Google Shape;6518;p121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9" name="Google Shape;6519;p121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0" name="Google Shape;6520;p121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1" name="Google Shape;6521;p121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2" name="Google Shape;6522;p121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rgbClr val="428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3" name="Google Shape;6523;p121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4" name="Google Shape;6524;p121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5" name="Google Shape;6525;p121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6" name="Google Shape;6526;p121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7" name="Google Shape;6527;p121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8" name="Google Shape;6528;p121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9" name="Google Shape;6529;p121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0" name="Google Shape;6530;p121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1" name="Google Shape;6531;p121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2" name="Google Shape;6532;p121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3" name="Google Shape;6533;p121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4" name="Google Shape;6534;p121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rgbClr val="428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5" name="Google Shape;6535;p121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6" name="Google Shape;6536;p121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7" name="Google Shape;6537;p121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8" name="Google Shape;6538;p121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9" name="Google Shape;6539;p121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0" name="Google Shape;6540;p121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1" name="Google Shape;6541;p121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2" name="Google Shape;6542;p121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3" name="Google Shape;6543;p121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4" name="Google Shape;6544;p121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5" name="Google Shape;6545;p121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6" name="Google Shape;6546;p121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7" name="Google Shape;6547;p121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8" name="Google Shape;6548;p121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9" name="Google Shape;6549;p121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0" name="Google Shape;6550;p121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1" name="Google Shape;6551;p121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2" name="Google Shape;6552;p121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3" name="Google Shape;6553;p121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4" name="Google Shape;6554;p121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5" name="Google Shape;6555;p121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6" name="Google Shape;6556;p121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7" name="Google Shape;6557;p121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8" name="Google Shape;6558;p121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9" name="Google Shape;6559;p121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0" name="Google Shape;6560;p121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1" name="Google Shape;6561;p121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2" name="Google Shape;6562;p121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3" name="Google Shape;6563;p121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4" name="Google Shape;6564;p121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5" name="Google Shape;6565;p121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6" name="Google Shape;6566;p121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7" name="Google Shape;6567;p121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8" name="Google Shape;6568;p121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9" name="Google Shape;6569;p121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0" name="Google Shape;6570;p121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1" name="Google Shape;6571;p121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2" name="Google Shape;6572;p121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3" name="Google Shape;6573;p121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4" name="Google Shape;6574;p121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5" name="Google Shape;6575;p121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6" name="Google Shape;6576;p121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7" name="Google Shape;6577;p121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8" name="Google Shape;6578;p121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9" name="Google Shape;6579;p121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0" name="Google Shape;6580;p121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1" name="Google Shape;6581;p121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2" name="Google Shape;6582;p121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3" name="Google Shape;6583;p121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4" name="Google Shape;6584;p121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5" name="Google Shape;6585;p121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6" name="Google Shape;6586;p121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7" name="Google Shape;6587;p121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8" name="Google Shape;6588;p121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9" name="Google Shape;6589;p121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0" name="Google Shape;6590;p121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1" name="Google Shape;6591;p121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2" name="Google Shape;6592;p121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3" name="Google Shape;6593;p121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4" name="Google Shape;6594;p121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5" name="Google Shape;6595;p121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6" name="Google Shape;6596;p121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7" name="Google Shape;6597;p121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8" name="Google Shape;6598;p121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9" name="Google Shape;6599;p121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0" name="Google Shape;6600;p121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1" name="Google Shape;6601;p121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2" name="Google Shape;6602;p121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3" name="Google Shape;6603;p121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4" name="Google Shape;6604;p121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5" name="Google Shape;6605;p121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6" name="Google Shape;6606;p121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7" name="Google Shape;6607;p121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8" name="Google Shape;6608;p121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9" name="Google Shape;6609;p121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0" name="Google Shape;6610;p121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1" name="Google Shape;6611;p121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2" name="Google Shape;6612;p121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3" name="Google Shape;6613;p121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4" name="Google Shape;6614;p121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5" name="Google Shape;6615;p121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6" name="Google Shape;6616;p121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7" name="Google Shape;6617;p121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18" name="Google Shape;6618;p121"/>
          <p:cNvSpPr/>
          <p:nvPr/>
        </p:nvSpPr>
        <p:spPr>
          <a:xfrm>
            <a:off x="1011300" y="879325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9" name="Google Shape;6619;p121"/>
          <p:cNvSpPr/>
          <p:nvPr/>
        </p:nvSpPr>
        <p:spPr>
          <a:xfrm>
            <a:off x="553731" y="458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20" name="Google Shape;6620;p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4525" y="2301449"/>
            <a:ext cx="4117899" cy="17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5" name="Google Shape;6625;p122"/>
          <p:cNvSpPr txBox="1">
            <a:spLocks noGrp="1"/>
          </p:cNvSpPr>
          <p:nvPr>
            <p:ph type="title"/>
          </p:nvPr>
        </p:nvSpPr>
        <p:spPr>
          <a:xfrm>
            <a:off x="1370340" y="1899053"/>
            <a:ext cx="3519600" cy="12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Let’s Checkout The Model &amp; Our App</a:t>
            </a:r>
            <a:endParaRPr/>
          </a:p>
        </p:txBody>
      </p:sp>
      <p:sp>
        <p:nvSpPr>
          <p:cNvPr id="6626" name="Google Shape;6626;p122"/>
          <p:cNvSpPr/>
          <p:nvPr/>
        </p:nvSpPr>
        <p:spPr>
          <a:xfrm>
            <a:off x="5572925" y="950863"/>
            <a:ext cx="1597068" cy="3241771"/>
          </a:xfrm>
          <a:custGeom>
            <a:avLst/>
            <a:gdLst/>
            <a:ahLst/>
            <a:cxnLst/>
            <a:rect l="l" t="t" r="r" b="b"/>
            <a:pathLst>
              <a:path w="93205" h="189190" extrusionOk="0">
                <a:moveTo>
                  <a:pt x="2870" y="0"/>
                </a:moveTo>
                <a:cubicBezTo>
                  <a:pt x="1280" y="0"/>
                  <a:pt x="0" y="1280"/>
                  <a:pt x="0" y="2914"/>
                </a:cubicBezTo>
                <a:lnTo>
                  <a:pt x="0" y="186320"/>
                </a:lnTo>
                <a:cubicBezTo>
                  <a:pt x="0" y="187909"/>
                  <a:pt x="1280" y="189190"/>
                  <a:pt x="2870" y="189190"/>
                </a:cubicBezTo>
                <a:lnTo>
                  <a:pt x="90334" y="189190"/>
                </a:lnTo>
                <a:cubicBezTo>
                  <a:pt x="91924" y="189190"/>
                  <a:pt x="93204" y="187909"/>
                  <a:pt x="93204" y="186320"/>
                </a:cubicBezTo>
                <a:lnTo>
                  <a:pt x="93204" y="2914"/>
                </a:lnTo>
                <a:cubicBezTo>
                  <a:pt x="93204" y="1280"/>
                  <a:pt x="91924" y="0"/>
                  <a:pt x="90334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27" name="Google Shape;6627;p122"/>
          <p:cNvPicPr preferRelativeResize="0"/>
          <p:nvPr/>
        </p:nvPicPr>
        <p:blipFill rotWithShape="1">
          <a:blip r:embed="rId3">
            <a:alphaModFix/>
          </a:blip>
          <a:srcRect r="72133"/>
          <a:stretch/>
        </p:blipFill>
        <p:spPr>
          <a:xfrm>
            <a:off x="5648757" y="1047369"/>
            <a:ext cx="1445484" cy="291775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628" name="Google Shape;6628;p122"/>
          <p:cNvSpPr/>
          <p:nvPr/>
        </p:nvSpPr>
        <p:spPr>
          <a:xfrm>
            <a:off x="7964225" y="441425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9" name="Google Shape;6629;p122"/>
          <p:cNvSpPr/>
          <p:nvPr/>
        </p:nvSpPr>
        <p:spPr>
          <a:xfrm>
            <a:off x="8283725" y="884975"/>
            <a:ext cx="184200" cy="18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0" name="Google Shape;6630;p122"/>
          <p:cNvSpPr/>
          <p:nvPr/>
        </p:nvSpPr>
        <p:spPr>
          <a:xfrm>
            <a:off x="7749500" y="4067650"/>
            <a:ext cx="319500" cy="3195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5" name="Google Shape;6635;p123"/>
          <p:cNvSpPr txBox="1">
            <a:spLocks noGrp="1"/>
          </p:cNvSpPr>
          <p:nvPr>
            <p:ph type="title"/>
          </p:nvPr>
        </p:nvSpPr>
        <p:spPr>
          <a:xfrm>
            <a:off x="1411350" y="1664400"/>
            <a:ext cx="63213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8500"/>
              <a:t>Thank You!</a:t>
            </a:r>
            <a:endParaRPr sz="8500"/>
          </a:p>
        </p:txBody>
      </p:sp>
      <p:sp>
        <p:nvSpPr>
          <p:cNvPr id="6636" name="Google Shape;6636;p123"/>
          <p:cNvSpPr txBox="1">
            <a:spLocks noGrp="1"/>
          </p:cNvSpPr>
          <p:nvPr>
            <p:ph type="subTitle" idx="1"/>
          </p:nvPr>
        </p:nvSpPr>
        <p:spPr>
          <a:xfrm>
            <a:off x="9593525" y="3633675"/>
            <a:ext cx="43038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grpSp>
        <p:nvGrpSpPr>
          <p:cNvPr id="6637" name="Google Shape;6637;p123"/>
          <p:cNvGrpSpPr/>
          <p:nvPr/>
        </p:nvGrpSpPr>
        <p:grpSpPr>
          <a:xfrm>
            <a:off x="7367225" y="149778"/>
            <a:ext cx="1473200" cy="1663642"/>
            <a:chOff x="5932404" y="1524155"/>
            <a:chExt cx="1964528" cy="2218485"/>
          </a:xfrm>
        </p:grpSpPr>
        <p:sp>
          <p:nvSpPr>
            <p:cNvPr id="6638" name="Google Shape;6638;p123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9" name="Google Shape;6639;p123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0" name="Google Shape;6640;p123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1" name="Google Shape;6641;p123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2" name="Google Shape;6642;p123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3" name="Google Shape;6643;p123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4" name="Google Shape;6644;p123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5" name="Google Shape;6645;p123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6" name="Google Shape;6646;p123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7" name="Google Shape;6647;p123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8" name="Google Shape;6648;p123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9" name="Google Shape;6649;p123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0" name="Google Shape;6650;p123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1" name="Google Shape;6651;p123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2" name="Google Shape;6652;p123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3" name="Google Shape;6653;p123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4" name="Google Shape;6654;p123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5" name="Google Shape;6655;p123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6" name="Google Shape;6656;p123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7" name="Google Shape;6657;p123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8" name="Google Shape;6658;p123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9" name="Google Shape;6659;p123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0" name="Google Shape;6660;p123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1" name="Google Shape;6661;p123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2" name="Google Shape;6662;p123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3" name="Google Shape;6663;p123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4" name="Google Shape;6664;p123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5" name="Google Shape;6665;p123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6" name="Google Shape;6666;p123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7" name="Google Shape;6667;p123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8" name="Google Shape;6668;p123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9" name="Google Shape;6669;p123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0" name="Google Shape;6670;p123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1" name="Google Shape;6671;p123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2" name="Google Shape;6672;p123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3" name="Google Shape;6673;p123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4" name="Google Shape;6674;p123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5" name="Google Shape;6675;p123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6" name="Google Shape;6676;p123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7" name="Google Shape;6677;p123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8" name="Google Shape;6678;p123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9" name="Google Shape;6679;p123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0" name="Google Shape;6680;p123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1" name="Google Shape;6681;p123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2" name="Google Shape;6682;p123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3" name="Google Shape;6683;p123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4" name="Google Shape;6684;p123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5" name="Google Shape;6685;p123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6" name="Google Shape;6686;p123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7" name="Google Shape;6687;p123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8" name="Google Shape;6688;p123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9" name="Google Shape;6689;p123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0" name="Google Shape;6690;p123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1" name="Google Shape;6691;p123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2" name="Google Shape;6692;p123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3" name="Google Shape;6693;p123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4" name="Google Shape;6694;p123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5" name="Google Shape;6695;p123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6" name="Google Shape;6696;p123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7" name="Google Shape;6697;p123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8" name="Google Shape;6698;p123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9" name="Google Shape;6699;p123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0" name="Google Shape;6700;p123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1" name="Google Shape;6701;p123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2" name="Google Shape;6702;p123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3" name="Google Shape;6703;p123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4" name="Google Shape;6704;p123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5" name="Google Shape;6705;p123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6" name="Google Shape;6706;p123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7" name="Google Shape;6707;p123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8" name="Google Shape;6708;p123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9" name="Google Shape;6709;p123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0" name="Google Shape;6710;p123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1" name="Google Shape;6711;p123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2" name="Google Shape;6712;p123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3" name="Google Shape;6713;p123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4" name="Google Shape;6714;p123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5" name="Google Shape;6715;p123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6" name="Google Shape;6716;p123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7" name="Google Shape;6717;p123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8" name="Google Shape;6718;p123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9" name="Google Shape;6719;p123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0" name="Google Shape;6720;p123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1" name="Google Shape;6721;p123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2" name="Google Shape;6722;p123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3" name="Google Shape;6723;p123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4" name="Google Shape;6724;p123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5" name="Google Shape;6725;p123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6" name="Google Shape;6726;p123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7" name="Google Shape;6727;p123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8" name="Google Shape;6728;p123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9" name="Google Shape;6729;p123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0" name="Google Shape;6730;p123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1" name="Google Shape;6731;p123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2" name="Google Shape;6732;p123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3" name="Google Shape;6733;p123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4" name="Google Shape;6734;p123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5" name="Google Shape;6735;p123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6" name="Google Shape;6736;p123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7" name="Google Shape;6737;p123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8" name="Google Shape;6738;p123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9" name="Google Shape;6739;p123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0" name="Google Shape;6740;p123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1" name="Google Shape;6741;p123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2" name="Google Shape;6742;p123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3" name="Google Shape;6743;p123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4" name="Google Shape;6744;p123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5" name="Google Shape;6745;p123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6" name="Google Shape;6746;p123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7" name="Google Shape;6747;p123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8" name="Google Shape;6748;p123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9" name="Google Shape;6749;p123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0" name="Google Shape;6750;p123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1" name="Google Shape;6751;p123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2" name="Google Shape;6752;p123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3" name="Google Shape;6753;p123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4" name="Google Shape;6754;p123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5" name="Google Shape;6755;p123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6" name="Google Shape;6756;p123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7" name="Google Shape;6757;p123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8" name="Google Shape;6758;p123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9" name="Google Shape;6759;p123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0" name="Google Shape;6760;p123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1" name="Google Shape;6761;p123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2" name="Google Shape;6762;p123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3" name="Google Shape;6763;p123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4" name="Google Shape;6764;p123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5" name="Google Shape;6765;p123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6" name="Google Shape;6766;p123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7" name="Google Shape;6767;p123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8" name="Google Shape;6768;p123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9" name="Google Shape;6769;p123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0" name="Google Shape;6770;p123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1" name="Google Shape;6771;p123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2" name="Google Shape;6772;p123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3" name="Google Shape;6773;p123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4" name="Google Shape;6774;p123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5" name="Google Shape;6775;p123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6" name="Google Shape;6776;p123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7" name="Google Shape;6777;p123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8" name="Google Shape;6778;p123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9" name="Google Shape;6779;p123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0" name="Google Shape;6780;p123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1" name="Google Shape;6781;p123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2" name="Google Shape;6782;p123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3" name="Google Shape;6783;p123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4" name="Google Shape;6784;p123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5" name="Google Shape;6785;p123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6" name="Google Shape;6786;p123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7" name="Google Shape;6787;p123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8" name="Google Shape;6788;p123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9" name="Google Shape;6789;p123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0" name="Google Shape;6790;p123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1" name="Google Shape;6791;p123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2" name="Google Shape;6792;p123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3" name="Google Shape;6793;p123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4" name="Google Shape;6794;p123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5" name="Google Shape;6795;p123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6" name="Google Shape;6796;p123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7" name="Google Shape;6797;p123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8" name="Google Shape;6798;p123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9" name="Google Shape;6799;p123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0" name="Google Shape;6800;p123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1" name="Google Shape;6801;p123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2" name="Google Shape;6802;p123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3" name="Google Shape;6803;p123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4" name="Google Shape;6804;p123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5" name="Google Shape;6805;p123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6" name="Google Shape;6806;p123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7" name="Google Shape;6807;p123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8" name="Google Shape;6808;p123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9" name="Google Shape;6809;p123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0" name="Google Shape;6810;p123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1" name="Google Shape;6811;p123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2" name="Google Shape;6812;p123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3" name="Google Shape;6813;p123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4" name="Google Shape;6814;p123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5" name="Google Shape;6815;p123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6" name="Google Shape;6816;p123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7" name="Google Shape;6817;p123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8" name="Google Shape;6818;p123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9" name="Google Shape;6819;p123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0" name="Google Shape;6820;p123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1" name="Google Shape;6821;p123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2" name="Google Shape;6822;p123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3" name="Google Shape;6823;p123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4" name="Google Shape;6824;p123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5" name="Google Shape;6825;p123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6" name="Google Shape;6826;p123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7" name="Google Shape;6827;p123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8" name="Google Shape;6828;p123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9" name="Google Shape;6829;p123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0" name="Google Shape;6830;p123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1" name="Google Shape;6831;p123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2" name="Google Shape;6832;p123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3" name="Google Shape;6833;p123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4" name="Google Shape;6834;p123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35" name="Google Shape;6835;p123"/>
          <p:cNvGrpSpPr/>
          <p:nvPr/>
        </p:nvGrpSpPr>
        <p:grpSpPr>
          <a:xfrm>
            <a:off x="354629" y="3146694"/>
            <a:ext cx="1799454" cy="1604559"/>
            <a:chOff x="2975551" y="475034"/>
            <a:chExt cx="4856825" cy="4330792"/>
          </a:xfrm>
        </p:grpSpPr>
        <p:sp>
          <p:nvSpPr>
            <p:cNvPr id="6836" name="Google Shape;6836;p123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7" name="Google Shape;6837;p123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8" name="Google Shape;6838;p123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9" name="Google Shape;6839;p123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0" name="Google Shape;6840;p123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1" name="Google Shape;6841;p123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2" name="Google Shape;6842;p123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3" name="Google Shape;6843;p123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4" name="Google Shape;6844;p123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5" name="Google Shape;6845;p123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6" name="Google Shape;6846;p123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7" name="Google Shape;6847;p123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8" name="Google Shape;6848;p123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9" name="Google Shape;6849;p123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0" name="Google Shape;6850;p123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1" name="Google Shape;6851;p123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2" name="Google Shape;6852;p123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3" name="Google Shape;6853;p123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4" name="Google Shape;6854;p123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5" name="Google Shape;6855;p123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6" name="Google Shape;6856;p123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7" name="Google Shape;6857;p123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8" name="Google Shape;6858;p123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9" name="Google Shape;6859;p123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0" name="Google Shape;6860;p123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1" name="Google Shape;6861;p123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2" name="Google Shape;6862;p123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3" name="Google Shape;6863;p123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4" name="Google Shape;6864;p123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5" name="Google Shape;6865;p123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6" name="Google Shape;6866;p123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7" name="Google Shape;6867;p123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8" name="Google Shape;6868;p123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9" name="Google Shape;6869;p123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0" name="Google Shape;6870;p123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1" name="Google Shape;6871;p123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2" name="Google Shape;6872;p123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3" name="Google Shape;6873;p123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4" name="Google Shape;6874;p123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5" name="Google Shape;6875;p123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6" name="Google Shape;6876;p123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7" name="Google Shape;6877;p123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8" name="Google Shape;6878;p123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9" name="Google Shape;6879;p123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0" name="Google Shape;6880;p123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1" name="Google Shape;6881;p123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2" name="Google Shape;6882;p123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3" name="Google Shape;6883;p123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4" name="Google Shape;6884;p123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5" name="Google Shape;6885;p123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6" name="Google Shape;6886;p123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7" name="Google Shape;6887;p123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8" name="Google Shape;6888;p123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9" name="Google Shape;6889;p123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0" name="Google Shape;6890;p123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1" name="Google Shape;6891;p123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2" name="Google Shape;6892;p123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3" name="Google Shape;6893;p123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4" name="Google Shape;6894;p123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5" name="Google Shape;6895;p123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6" name="Google Shape;6896;p123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7" name="Google Shape;6897;p123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8" name="Google Shape;6898;p123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9" name="Google Shape;6899;p123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0" name="Google Shape;6900;p123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1" name="Google Shape;6901;p123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2" name="Google Shape;6902;p123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3" name="Google Shape;6903;p123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4" name="Google Shape;6904;p123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5" name="Google Shape;6905;p123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6" name="Google Shape;6906;p123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7" name="Google Shape;6907;p123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8" name="Google Shape;6908;p123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9" name="Google Shape;6909;p123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0" name="Google Shape;6910;p123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1" name="Google Shape;6911;p123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2" name="Google Shape;6912;p123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3" name="Google Shape;6913;p123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4" name="Google Shape;6914;p123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5" name="Google Shape;6915;p123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6" name="Google Shape;6916;p123"/>
            <p:cNvSpPr/>
            <p:nvPr/>
          </p:nvSpPr>
          <p:spPr>
            <a:xfrm>
              <a:off x="5316981" y="2583018"/>
              <a:ext cx="324365" cy="1479279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7" name="Google Shape;6917;p123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8" name="Google Shape;6918;p123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9" name="Google Shape;6919;p123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0" name="Google Shape;6920;p123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1" name="Google Shape;6921;p123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2" name="Google Shape;6922;p123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3" name="Google Shape;6923;p123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4" name="Google Shape;6924;p123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5" name="Google Shape;6925;p123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6" name="Google Shape;6926;p123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7" name="Google Shape;6927;p123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8" name="Google Shape;6928;p123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9" name="Google Shape;6929;p123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0" name="Google Shape;6930;p123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1" name="Google Shape;6931;p123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2" name="Google Shape;6932;p123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3" name="Google Shape;6933;p123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4" name="Google Shape;6934;p123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5" name="Google Shape;6935;p123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6" name="Google Shape;6936;p123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7" name="Google Shape;6937;p123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8" name="Google Shape;6938;p123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9" name="Google Shape;6939;p123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0" name="Google Shape;6940;p123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1" name="Google Shape;6941;p123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2" name="Google Shape;6942;p123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3" name="Google Shape;6943;p123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4" name="Google Shape;6944;p123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5" name="Google Shape;6945;p123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6" name="Google Shape;6946;p123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7" name="Google Shape;6947;p123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8" name="Google Shape;6948;p123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9" name="Google Shape;6949;p123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0" name="Google Shape;6950;p123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1" name="Google Shape;6951;p123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2" name="Google Shape;6952;p123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3" name="Google Shape;6953;p123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4" name="Google Shape;6954;p123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5" name="Google Shape;6955;p123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6" name="Google Shape;6956;p123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7" name="Google Shape;6957;p123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8" name="Google Shape;6958;p123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9" name="Google Shape;6959;p123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0" name="Google Shape;6960;p123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1" name="Google Shape;6961;p123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2" name="Google Shape;6962;p123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3" name="Google Shape;6963;p123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4" name="Google Shape;6964;p123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5" name="Google Shape;6965;p123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6" name="Google Shape;6966;p123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7" name="Google Shape;6967;p123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8" name="Google Shape;6968;p123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9" name="Google Shape;6969;p123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0" name="Google Shape;6970;p123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1" name="Google Shape;6971;p123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2" name="Google Shape;6972;p123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3" name="Google Shape;6973;p123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4" name="Google Shape;6974;p123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5" name="Google Shape;6975;p123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6" name="Google Shape;6976;p123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7" name="Google Shape;6977;p123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8" name="Google Shape;6978;p123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9" name="Google Shape;6979;p123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0" name="Google Shape;6980;p123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1" name="Google Shape;6981;p123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2" name="Google Shape;6982;p123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3" name="Google Shape;6983;p123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4" name="Google Shape;6984;p123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5" name="Google Shape;6985;p123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6" name="Google Shape;6986;p123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7" name="Google Shape;6987;p123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8" name="Google Shape;6988;p123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9" name="Google Shape;6989;p123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0" name="Google Shape;6990;p123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1" name="Google Shape;6991;p123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2" name="Google Shape;6992;p123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3" name="Google Shape;6993;p123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4" name="Google Shape;6994;p123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5" name="Google Shape;6995;p123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6" name="Google Shape;6996;p123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7" name="Google Shape;6997;p123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8" name="Google Shape;6998;p123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9" name="Google Shape;6999;p123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0" name="Google Shape;7000;p123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1" name="Google Shape;7001;p123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2" name="Google Shape;7002;p123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3" name="Google Shape;7003;p123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4" name="Google Shape;7004;p123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5" name="Google Shape;7005;p123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6" name="Google Shape;7006;p123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7" name="Google Shape;7007;p123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8" name="Google Shape;7008;p123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9" name="Google Shape;7009;p123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0" name="Google Shape;7010;p123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1" name="Google Shape;7011;p123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2" name="Google Shape;7012;p123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3" name="Google Shape;7013;p123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4" name="Google Shape;7014;p123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5" name="Google Shape;7015;p123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6" name="Google Shape;7016;p123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7" name="Google Shape;7017;p123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8" name="Google Shape;7018;p123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9" name="Google Shape;7019;p123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0" name="Google Shape;7020;p123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1" name="Google Shape;7021;p123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2" name="Google Shape;7022;p123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3" name="Google Shape;7023;p123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4" name="Google Shape;7024;p123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5" name="Google Shape;7025;p123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6" name="Google Shape;7026;p123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7" name="Google Shape;7027;p123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8" name="Google Shape;7028;p123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9" name="Google Shape;7029;p123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0" name="Google Shape;7030;p123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1" name="Google Shape;7031;p123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2" name="Google Shape;7032;p123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3" name="Google Shape;7033;p123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4" name="Google Shape;7034;p123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5" name="Google Shape;7035;p123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6" name="Google Shape;7036;p123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7" name="Google Shape;7037;p123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8" name="Google Shape;7038;p123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9" name="Google Shape;7039;p123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0" name="Google Shape;7040;p123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1" name="Google Shape;7041;p123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2" name="Google Shape;7042;p123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3" name="Google Shape;7043;p123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4" name="Google Shape;7044;p123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5" name="Google Shape;7045;p123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6" name="Google Shape;7046;p123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7" name="Google Shape;7047;p123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8" name="Google Shape;7048;p123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9" name="Google Shape;7049;p123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0" name="Google Shape;7050;p123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1" name="Google Shape;7051;p123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2" name="Google Shape;7052;p123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3" name="Google Shape;7053;p123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4" name="Google Shape;7054;p123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5" name="Google Shape;7055;p123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6" name="Google Shape;7056;p123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7" name="Google Shape;7057;p123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8" name="Google Shape;7058;p123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9" name="Google Shape;7059;p123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0" name="Google Shape;7060;p123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1" name="Google Shape;7061;p123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2" name="Google Shape;7062;p123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3" name="Google Shape;7063;p123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4" name="Google Shape;7064;p123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5" name="Google Shape;7065;p123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6" name="Google Shape;7066;p123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7" name="Google Shape;7067;p123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8" name="Google Shape;7068;p123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9" name="Google Shape;7069;p123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0" name="Google Shape;7070;p123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1" name="Google Shape;7071;p123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72" name="Google Shape;7072;p123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3" name="Google Shape;7073;p123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4" name="Google Shape;7074;p123"/>
          <p:cNvSpPr/>
          <p:nvPr/>
        </p:nvSpPr>
        <p:spPr>
          <a:xfrm>
            <a:off x="925175" y="7177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5" name="Google Shape;7075;p123"/>
          <p:cNvSpPr/>
          <p:nvPr/>
        </p:nvSpPr>
        <p:spPr>
          <a:xfrm>
            <a:off x="467606" y="3782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p91"/>
          <p:cNvSpPr txBox="1">
            <a:spLocks noGrp="1"/>
          </p:cNvSpPr>
          <p:nvPr>
            <p:ph type="title"/>
          </p:nvPr>
        </p:nvSpPr>
        <p:spPr>
          <a:xfrm>
            <a:off x="1343525" y="378250"/>
            <a:ext cx="6156300" cy="13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4100"/>
              <a:t>Importance of Satellite Imagery:</a:t>
            </a:r>
            <a:endParaRPr sz="4100"/>
          </a:p>
        </p:txBody>
      </p:sp>
      <p:sp>
        <p:nvSpPr>
          <p:cNvPr id="1972" name="Google Shape;1972;p91"/>
          <p:cNvSpPr txBox="1">
            <a:spLocks noGrp="1"/>
          </p:cNvSpPr>
          <p:nvPr>
            <p:ph type="subTitle" idx="1"/>
          </p:nvPr>
        </p:nvSpPr>
        <p:spPr>
          <a:xfrm>
            <a:off x="1774650" y="1957125"/>
            <a:ext cx="5785200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C654"/>
                </a:solidFill>
                <a:latin typeface="Arial"/>
                <a:ea typeface="Arial"/>
                <a:cs typeface="Arial"/>
                <a:sym typeface="Arial"/>
              </a:rPr>
              <a:t>Urban Planning</a:t>
            </a:r>
            <a:r>
              <a:rPr lang="en" sz="1700" b="1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" sz="17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Monitor city growth and infrastructure</a:t>
            </a:r>
            <a:endParaRPr sz="17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Disaster Management</a:t>
            </a:r>
            <a:r>
              <a:rPr lang="en" sz="1700" b="1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" sz="17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Assess damage from natural disaster</a:t>
            </a:r>
            <a:endParaRPr sz="17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Environmental Monitoring</a:t>
            </a:r>
            <a:r>
              <a:rPr lang="en" sz="1700" b="1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" sz="17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Track deforestation and climate patterns</a:t>
            </a:r>
            <a:endParaRPr sz="17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Agriculture</a:t>
            </a:r>
            <a:r>
              <a:rPr lang="en" sz="1700" b="1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" sz="17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Monitor crop health and optimize irrigation</a:t>
            </a:r>
            <a:endParaRPr sz="17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grpSp>
        <p:nvGrpSpPr>
          <p:cNvPr id="1973" name="Google Shape;1973;p91"/>
          <p:cNvGrpSpPr/>
          <p:nvPr/>
        </p:nvGrpSpPr>
        <p:grpSpPr>
          <a:xfrm>
            <a:off x="7188525" y="212403"/>
            <a:ext cx="1473200" cy="1663642"/>
            <a:chOff x="5932404" y="1524155"/>
            <a:chExt cx="1964528" cy="2218485"/>
          </a:xfrm>
        </p:grpSpPr>
        <p:sp>
          <p:nvSpPr>
            <p:cNvPr id="1974" name="Google Shape;1974;p91"/>
            <p:cNvSpPr/>
            <p:nvPr/>
          </p:nvSpPr>
          <p:spPr>
            <a:xfrm>
              <a:off x="7291448" y="2313129"/>
              <a:ext cx="605483" cy="1429511"/>
            </a:xfrm>
            <a:custGeom>
              <a:avLst/>
              <a:gdLst/>
              <a:ahLst/>
              <a:cxnLst/>
              <a:rect l="l" t="t" r="r" b="b"/>
              <a:pathLst>
                <a:path w="6947" h="16401" extrusionOk="0">
                  <a:moveTo>
                    <a:pt x="6946" y="0"/>
                  </a:moveTo>
                  <a:lnTo>
                    <a:pt x="1" y="3989"/>
                  </a:lnTo>
                  <a:lnTo>
                    <a:pt x="1" y="16401"/>
                  </a:lnTo>
                  <a:lnTo>
                    <a:pt x="6946" y="12368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91"/>
            <p:cNvSpPr/>
            <p:nvPr/>
          </p:nvSpPr>
          <p:spPr>
            <a:xfrm>
              <a:off x="6588524" y="1906962"/>
              <a:ext cx="1308408" cy="753847"/>
            </a:xfrm>
            <a:custGeom>
              <a:avLst/>
              <a:gdLst/>
              <a:ahLst/>
              <a:cxnLst/>
              <a:rect l="l" t="t" r="r" b="b"/>
              <a:pathLst>
                <a:path w="15012" h="8649" extrusionOk="0">
                  <a:moveTo>
                    <a:pt x="6945" y="0"/>
                  </a:moveTo>
                  <a:lnTo>
                    <a:pt x="0" y="3988"/>
                  </a:lnTo>
                  <a:lnTo>
                    <a:pt x="5467" y="7976"/>
                  </a:lnTo>
                  <a:lnTo>
                    <a:pt x="8066" y="8649"/>
                  </a:lnTo>
                  <a:lnTo>
                    <a:pt x="15011" y="4660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91"/>
            <p:cNvSpPr/>
            <p:nvPr/>
          </p:nvSpPr>
          <p:spPr>
            <a:xfrm>
              <a:off x="6588524" y="2254557"/>
              <a:ext cx="703012" cy="1488083"/>
            </a:xfrm>
            <a:custGeom>
              <a:avLst/>
              <a:gdLst/>
              <a:ahLst/>
              <a:cxnLst/>
              <a:rect l="l" t="t" r="r" b="b"/>
              <a:pathLst>
                <a:path w="8066" h="17073" extrusionOk="0">
                  <a:moveTo>
                    <a:pt x="0" y="0"/>
                  </a:moveTo>
                  <a:lnTo>
                    <a:pt x="0" y="12413"/>
                  </a:lnTo>
                  <a:lnTo>
                    <a:pt x="8066" y="17073"/>
                  </a:lnTo>
                  <a:lnTo>
                    <a:pt x="8066" y="4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91"/>
            <p:cNvSpPr/>
            <p:nvPr/>
          </p:nvSpPr>
          <p:spPr>
            <a:xfrm>
              <a:off x="7666398" y="3351991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91"/>
            <p:cNvSpPr/>
            <p:nvPr/>
          </p:nvSpPr>
          <p:spPr>
            <a:xfrm>
              <a:off x="7674243" y="3269973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91"/>
            <p:cNvSpPr/>
            <p:nvPr/>
          </p:nvSpPr>
          <p:spPr>
            <a:xfrm>
              <a:off x="7666398" y="3332467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91"/>
            <p:cNvSpPr/>
            <p:nvPr/>
          </p:nvSpPr>
          <p:spPr>
            <a:xfrm>
              <a:off x="7674243" y="327389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91"/>
            <p:cNvSpPr/>
            <p:nvPr/>
          </p:nvSpPr>
          <p:spPr>
            <a:xfrm>
              <a:off x="7666398" y="3207480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91"/>
            <p:cNvSpPr/>
            <p:nvPr/>
          </p:nvSpPr>
          <p:spPr>
            <a:xfrm>
              <a:off x="7674243" y="31254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91"/>
            <p:cNvSpPr/>
            <p:nvPr/>
          </p:nvSpPr>
          <p:spPr>
            <a:xfrm>
              <a:off x="7666398" y="318795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91"/>
            <p:cNvSpPr/>
            <p:nvPr/>
          </p:nvSpPr>
          <p:spPr>
            <a:xfrm>
              <a:off x="7674243" y="312938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62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91"/>
            <p:cNvSpPr/>
            <p:nvPr/>
          </p:nvSpPr>
          <p:spPr>
            <a:xfrm>
              <a:off x="7525814" y="3430174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255"/>
                  </a:lnTo>
                  <a:lnTo>
                    <a:pt x="135" y="1344"/>
                  </a:lnTo>
                  <a:lnTo>
                    <a:pt x="180" y="129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91"/>
            <p:cNvSpPr/>
            <p:nvPr/>
          </p:nvSpPr>
          <p:spPr>
            <a:xfrm>
              <a:off x="7537493" y="3348156"/>
              <a:ext cx="121149" cy="82018"/>
            </a:xfrm>
            <a:custGeom>
              <a:avLst/>
              <a:gdLst/>
              <a:ahLst/>
              <a:cxnLst/>
              <a:rect l="l" t="t" r="r" b="b"/>
              <a:pathLst>
                <a:path w="1390" h="941" extrusionOk="0">
                  <a:moveTo>
                    <a:pt x="1255" y="0"/>
                  </a:moveTo>
                  <a:lnTo>
                    <a:pt x="1" y="717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91"/>
            <p:cNvSpPr/>
            <p:nvPr/>
          </p:nvSpPr>
          <p:spPr>
            <a:xfrm>
              <a:off x="7525814" y="341056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91"/>
            <p:cNvSpPr/>
            <p:nvPr/>
          </p:nvSpPr>
          <p:spPr>
            <a:xfrm>
              <a:off x="7537493" y="3351991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91"/>
            <p:cNvSpPr/>
            <p:nvPr/>
          </p:nvSpPr>
          <p:spPr>
            <a:xfrm>
              <a:off x="7525814" y="3285662"/>
              <a:ext cx="19610" cy="117230"/>
            </a:xfrm>
            <a:custGeom>
              <a:avLst/>
              <a:gdLst/>
              <a:ahLst/>
              <a:cxnLst/>
              <a:rect l="l" t="t" r="r" b="b"/>
              <a:pathLst>
                <a:path w="225" h="1345" extrusionOk="0">
                  <a:moveTo>
                    <a:pt x="0" y="0"/>
                  </a:moveTo>
                  <a:lnTo>
                    <a:pt x="0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91"/>
            <p:cNvSpPr/>
            <p:nvPr/>
          </p:nvSpPr>
          <p:spPr>
            <a:xfrm>
              <a:off x="7537493" y="32036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91"/>
            <p:cNvSpPr/>
            <p:nvPr/>
          </p:nvSpPr>
          <p:spPr>
            <a:xfrm>
              <a:off x="7525814" y="32699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180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91"/>
            <p:cNvSpPr/>
            <p:nvPr/>
          </p:nvSpPr>
          <p:spPr>
            <a:xfrm>
              <a:off x="7537493" y="32114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24"/>
                  </a:lnTo>
                  <a:lnTo>
                    <a:pt x="1479" y="1345"/>
                  </a:lnTo>
                  <a:lnTo>
                    <a:pt x="1479" y="45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91"/>
            <p:cNvSpPr/>
            <p:nvPr/>
          </p:nvSpPr>
          <p:spPr>
            <a:xfrm>
              <a:off x="7389064" y="3508269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91"/>
            <p:cNvSpPr/>
            <p:nvPr/>
          </p:nvSpPr>
          <p:spPr>
            <a:xfrm>
              <a:off x="7400830" y="342625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91"/>
            <p:cNvSpPr/>
            <p:nvPr/>
          </p:nvSpPr>
          <p:spPr>
            <a:xfrm>
              <a:off x="7389064" y="3488745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91"/>
            <p:cNvSpPr/>
            <p:nvPr/>
          </p:nvSpPr>
          <p:spPr>
            <a:xfrm>
              <a:off x="7400830" y="3430174"/>
              <a:ext cx="128993" cy="203170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389" y="0"/>
                  </a:moveTo>
                  <a:lnTo>
                    <a:pt x="90" y="762"/>
                  </a:lnTo>
                  <a:lnTo>
                    <a:pt x="0" y="986"/>
                  </a:lnTo>
                  <a:lnTo>
                    <a:pt x="0" y="2240"/>
                  </a:lnTo>
                  <a:lnTo>
                    <a:pt x="90" y="2330"/>
                  </a:lnTo>
                  <a:lnTo>
                    <a:pt x="1389" y="1568"/>
                  </a:lnTo>
                  <a:lnTo>
                    <a:pt x="1479" y="1344"/>
                  </a:lnTo>
                  <a:lnTo>
                    <a:pt x="1479" y="90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91"/>
            <p:cNvSpPr/>
            <p:nvPr/>
          </p:nvSpPr>
          <p:spPr>
            <a:xfrm>
              <a:off x="7389064" y="33676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91"/>
            <p:cNvSpPr/>
            <p:nvPr/>
          </p:nvSpPr>
          <p:spPr>
            <a:xfrm>
              <a:off x="7400830" y="32856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07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91"/>
            <p:cNvSpPr/>
            <p:nvPr/>
          </p:nvSpPr>
          <p:spPr>
            <a:xfrm>
              <a:off x="7389064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179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91"/>
            <p:cNvSpPr/>
            <p:nvPr/>
          </p:nvSpPr>
          <p:spPr>
            <a:xfrm>
              <a:off x="7400830" y="32894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91"/>
            <p:cNvSpPr/>
            <p:nvPr/>
          </p:nvSpPr>
          <p:spPr>
            <a:xfrm>
              <a:off x="7666398" y="2652879"/>
              <a:ext cx="15688" cy="117317"/>
            </a:xfrm>
            <a:custGeom>
              <a:avLst/>
              <a:gdLst/>
              <a:ahLst/>
              <a:cxnLst/>
              <a:rect l="l" t="t" r="r" b="b"/>
              <a:pathLst>
                <a:path w="180" h="1346" extrusionOk="0">
                  <a:moveTo>
                    <a:pt x="0" y="1"/>
                  </a:moveTo>
                  <a:lnTo>
                    <a:pt x="0" y="1300"/>
                  </a:lnTo>
                  <a:lnTo>
                    <a:pt x="90" y="1345"/>
                  </a:lnTo>
                  <a:lnTo>
                    <a:pt x="135" y="1300"/>
                  </a:lnTo>
                  <a:lnTo>
                    <a:pt x="1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91"/>
            <p:cNvSpPr/>
            <p:nvPr/>
          </p:nvSpPr>
          <p:spPr>
            <a:xfrm>
              <a:off x="7674243" y="2570862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89" y="9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91"/>
            <p:cNvSpPr/>
            <p:nvPr/>
          </p:nvSpPr>
          <p:spPr>
            <a:xfrm>
              <a:off x="7666398" y="2633355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225"/>
                  </a:lnTo>
                  <a:lnTo>
                    <a:pt x="90" y="315"/>
                  </a:lnTo>
                  <a:lnTo>
                    <a:pt x="224" y="225"/>
                  </a:lnTo>
                  <a:lnTo>
                    <a:pt x="224" y="9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91"/>
            <p:cNvSpPr/>
            <p:nvPr/>
          </p:nvSpPr>
          <p:spPr>
            <a:xfrm>
              <a:off x="7674243" y="2578706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7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24"/>
                  </a:lnTo>
                  <a:lnTo>
                    <a:pt x="1524" y="1300"/>
                  </a:lnTo>
                  <a:lnTo>
                    <a:pt x="1524" y="4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91"/>
            <p:cNvSpPr/>
            <p:nvPr/>
          </p:nvSpPr>
          <p:spPr>
            <a:xfrm>
              <a:off x="7666398" y="2512290"/>
              <a:ext cx="15688" cy="113395"/>
            </a:xfrm>
            <a:custGeom>
              <a:avLst/>
              <a:gdLst/>
              <a:ahLst/>
              <a:cxnLst/>
              <a:rect l="l" t="t" r="r" b="b"/>
              <a:pathLst>
                <a:path w="180" h="1301" extrusionOk="0">
                  <a:moveTo>
                    <a:pt x="0" y="1"/>
                  </a:moveTo>
                  <a:lnTo>
                    <a:pt x="0" y="1255"/>
                  </a:lnTo>
                  <a:lnTo>
                    <a:pt x="90" y="1300"/>
                  </a:lnTo>
                  <a:lnTo>
                    <a:pt x="135" y="125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91"/>
            <p:cNvSpPr/>
            <p:nvPr/>
          </p:nvSpPr>
          <p:spPr>
            <a:xfrm>
              <a:off x="7674243" y="243027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1"/>
                  </a:moveTo>
                  <a:lnTo>
                    <a:pt x="0" y="718"/>
                  </a:lnTo>
                  <a:lnTo>
                    <a:pt x="45" y="807"/>
                  </a:lnTo>
                  <a:lnTo>
                    <a:pt x="90" y="897"/>
                  </a:lnTo>
                  <a:lnTo>
                    <a:pt x="1300" y="180"/>
                  </a:lnTo>
                  <a:lnTo>
                    <a:pt x="1389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91"/>
            <p:cNvSpPr/>
            <p:nvPr/>
          </p:nvSpPr>
          <p:spPr>
            <a:xfrm>
              <a:off x="7666398" y="249276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225"/>
                  </a:lnTo>
                  <a:lnTo>
                    <a:pt x="90" y="270"/>
                  </a:lnTo>
                  <a:lnTo>
                    <a:pt x="224" y="1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91"/>
            <p:cNvSpPr/>
            <p:nvPr/>
          </p:nvSpPr>
          <p:spPr>
            <a:xfrm>
              <a:off x="7674243" y="2434194"/>
              <a:ext cx="132828" cy="199248"/>
            </a:xfrm>
            <a:custGeom>
              <a:avLst/>
              <a:gdLst/>
              <a:ahLst/>
              <a:cxnLst/>
              <a:rect l="l" t="t" r="r" b="b"/>
              <a:pathLst>
                <a:path w="1524" h="2286" extrusionOk="0">
                  <a:moveTo>
                    <a:pt x="1389" y="1"/>
                  </a:moveTo>
                  <a:lnTo>
                    <a:pt x="134" y="718"/>
                  </a:lnTo>
                  <a:lnTo>
                    <a:pt x="0" y="942"/>
                  </a:lnTo>
                  <a:lnTo>
                    <a:pt x="0" y="2196"/>
                  </a:lnTo>
                  <a:lnTo>
                    <a:pt x="134" y="2286"/>
                  </a:lnTo>
                  <a:lnTo>
                    <a:pt x="1389" y="1569"/>
                  </a:lnTo>
                  <a:lnTo>
                    <a:pt x="1524" y="1345"/>
                  </a:lnTo>
                  <a:lnTo>
                    <a:pt x="1524" y="9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91"/>
            <p:cNvSpPr/>
            <p:nvPr/>
          </p:nvSpPr>
          <p:spPr>
            <a:xfrm>
              <a:off x="7525814" y="2734897"/>
              <a:ext cx="19610" cy="113395"/>
            </a:xfrm>
            <a:custGeom>
              <a:avLst/>
              <a:gdLst/>
              <a:ahLst/>
              <a:cxnLst/>
              <a:rect l="l" t="t" r="r" b="b"/>
              <a:pathLst>
                <a:path w="225" h="1301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00"/>
                  </a:lnTo>
                  <a:lnTo>
                    <a:pt x="180" y="125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91"/>
            <p:cNvSpPr/>
            <p:nvPr/>
          </p:nvSpPr>
          <p:spPr>
            <a:xfrm>
              <a:off x="7537493" y="2649044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1" y="762"/>
                  </a:lnTo>
                  <a:lnTo>
                    <a:pt x="46" y="851"/>
                  </a:lnTo>
                  <a:lnTo>
                    <a:pt x="90" y="941"/>
                  </a:lnTo>
                  <a:lnTo>
                    <a:pt x="1300" y="224"/>
                  </a:lnTo>
                  <a:lnTo>
                    <a:pt x="1390" y="9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91"/>
            <p:cNvSpPr/>
            <p:nvPr/>
          </p:nvSpPr>
          <p:spPr>
            <a:xfrm>
              <a:off x="7525814" y="2715373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180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91"/>
            <p:cNvSpPr/>
            <p:nvPr/>
          </p:nvSpPr>
          <p:spPr>
            <a:xfrm>
              <a:off x="7537493" y="2656802"/>
              <a:ext cx="128993" cy="199248"/>
            </a:xfrm>
            <a:custGeom>
              <a:avLst/>
              <a:gdLst/>
              <a:ahLst/>
              <a:cxnLst/>
              <a:rect l="l" t="t" r="r" b="b"/>
              <a:pathLst>
                <a:path w="1480" h="2286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196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4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91"/>
            <p:cNvSpPr/>
            <p:nvPr/>
          </p:nvSpPr>
          <p:spPr>
            <a:xfrm>
              <a:off x="7525814" y="2590385"/>
              <a:ext cx="19610" cy="117317"/>
            </a:xfrm>
            <a:custGeom>
              <a:avLst/>
              <a:gdLst/>
              <a:ahLst/>
              <a:cxnLst/>
              <a:rect l="l" t="t" r="r" b="b"/>
              <a:pathLst>
                <a:path w="225" h="1346" extrusionOk="0">
                  <a:moveTo>
                    <a:pt x="0" y="1"/>
                  </a:moveTo>
                  <a:lnTo>
                    <a:pt x="0" y="1256"/>
                  </a:lnTo>
                  <a:lnTo>
                    <a:pt x="135" y="1345"/>
                  </a:lnTo>
                  <a:lnTo>
                    <a:pt x="180" y="130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91"/>
            <p:cNvSpPr/>
            <p:nvPr/>
          </p:nvSpPr>
          <p:spPr>
            <a:xfrm>
              <a:off x="7537493" y="2508368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1"/>
                  </a:moveTo>
                  <a:lnTo>
                    <a:pt x="1" y="718"/>
                  </a:lnTo>
                  <a:lnTo>
                    <a:pt x="46" y="852"/>
                  </a:lnTo>
                  <a:lnTo>
                    <a:pt x="90" y="942"/>
                  </a:lnTo>
                  <a:lnTo>
                    <a:pt x="1300" y="180"/>
                  </a:lnTo>
                  <a:lnTo>
                    <a:pt x="1390" y="46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91"/>
            <p:cNvSpPr/>
            <p:nvPr/>
          </p:nvSpPr>
          <p:spPr>
            <a:xfrm>
              <a:off x="7525814" y="257086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26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91"/>
            <p:cNvSpPr/>
            <p:nvPr/>
          </p:nvSpPr>
          <p:spPr>
            <a:xfrm>
              <a:off x="7537493" y="2512290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90" y="1"/>
                  </a:moveTo>
                  <a:lnTo>
                    <a:pt x="135" y="718"/>
                  </a:lnTo>
                  <a:lnTo>
                    <a:pt x="1" y="942"/>
                  </a:lnTo>
                  <a:lnTo>
                    <a:pt x="1" y="2241"/>
                  </a:lnTo>
                  <a:lnTo>
                    <a:pt x="135" y="2286"/>
                  </a:lnTo>
                  <a:lnTo>
                    <a:pt x="1390" y="1569"/>
                  </a:lnTo>
                  <a:lnTo>
                    <a:pt x="1479" y="1345"/>
                  </a:lnTo>
                  <a:lnTo>
                    <a:pt x="1479" y="9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91"/>
            <p:cNvSpPr/>
            <p:nvPr/>
          </p:nvSpPr>
          <p:spPr>
            <a:xfrm>
              <a:off x="7389064" y="2813080"/>
              <a:ext cx="19698" cy="113308"/>
            </a:xfrm>
            <a:custGeom>
              <a:avLst/>
              <a:gdLst/>
              <a:ahLst/>
              <a:cxnLst/>
              <a:rect l="l" t="t" r="r" b="b"/>
              <a:pathLst>
                <a:path w="226" h="1300" extrusionOk="0">
                  <a:moveTo>
                    <a:pt x="1" y="0"/>
                  </a:moveTo>
                  <a:lnTo>
                    <a:pt x="1" y="1255"/>
                  </a:lnTo>
                  <a:lnTo>
                    <a:pt x="135" y="1300"/>
                  </a:lnTo>
                  <a:lnTo>
                    <a:pt x="180" y="125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91"/>
            <p:cNvSpPr/>
            <p:nvPr/>
          </p:nvSpPr>
          <p:spPr>
            <a:xfrm>
              <a:off x="7400830" y="2731062"/>
              <a:ext cx="121149" cy="78183"/>
            </a:xfrm>
            <a:custGeom>
              <a:avLst/>
              <a:gdLst/>
              <a:ahLst/>
              <a:cxnLst/>
              <a:rect l="l" t="t" r="r" b="b"/>
              <a:pathLst>
                <a:path w="1390" h="897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1"/>
                  </a:lnTo>
                  <a:lnTo>
                    <a:pt x="90" y="896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91"/>
            <p:cNvSpPr/>
            <p:nvPr/>
          </p:nvSpPr>
          <p:spPr>
            <a:xfrm>
              <a:off x="7389064" y="27935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269"/>
                  </a:lnTo>
                  <a:lnTo>
                    <a:pt x="270" y="224"/>
                  </a:lnTo>
                  <a:lnTo>
                    <a:pt x="22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91"/>
            <p:cNvSpPr/>
            <p:nvPr/>
          </p:nvSpPr>
          <p:spPr>
            <a:xfrm>
              <a:off x="7400830" y="2734897"/>
              <a:ext cx="128993" cy="199335"/>
            </a:xfrm>
            <a:custGeom>
              <a:avLst/>
              <a:gdLst/>
              <a:ahLst/>
              <a:cxnLst/>
              <a:rect l="l" t="t" r="r" b="b"/>
              <a:pathLst>
                <a:path w="1480" h="2287" extrusionOk="0">
                  <a:moveTo>
                    <a:pt x="1389" y="1"/>
                  </a:moveTo>
                  <a:lnTo>
                    <a:pt x="90" y="718"/>
                  </a:lnTo>
                  <a:lnTo>
                    <a:pt x="0" y="942"/>
                  </a:lnTo>
                  <a:lnTo>
                    <a:pt x="0" y="2197"/>
                  </a:lnTo>
                  <a:lnTo>
                    <a:pt x="90" y="2286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91"/>
            <p:cNvSpPr/>
            <p:nvPr/>
          </p:nvSpPr>
          <p:spPr>
            <a:xfrm>
              <a:off x="7389064" y="2668568"/>
              <a:ext cx="19698" cy="117230"/>
            </a:xfrm>
            <a:custGeom>
              <a:avLst/>
              <a:gdLst/>
              <a:ahLst/>
              <a:cxnLst/>
              <a:rect l="l" t="t" r="r" b="b"/>
              <a:pathLst>
                <a:path w="226" h="1345" extrusionOk="0">
                  <a:moveTo>
                    <a:pt x="1" y="0"/>
                  </a:moveTo>
                  <a:lnTo>
                    <a:pt x="1" y="1300"/>
                  </a:lnTo>
                  <a:lnTo>
                    <a:pt x="135" y="1344"/>
                  </a:lnTo>
                  <a:lnTo>
                    <a:pt x="180" y="1300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91"/>
            <p:cNvSpPr/>
            <p:nvPr/>
          </p:nvSpPr>
          <p:spPr>
            <a:xfrm>
              <a:off x="7400830" y="2586550"/>
              <a:ext cx="121149" cy="82105"/>
            </a:xfrm>
            <a:custGeom>
              <a:avLst/>
              <a:gdLst/>
              <a:ahLst/>
              <a:cxnLst/>
              <a:rect l="l" t="t" r="r" b="b"/>
              <a:pathLst>
                <a:path w="1390" h="942" extrusionOk="0">
                  <a:moveTo>
                    <a:pt x="1255" y="0"/>
                  </a:moveTo>
                  <a:lnTo>
                    <a:pt x="0" y="717"/>
                  </a:lnTo>
                  <a:lnTo>
                    <a:pt x="45" y="852"/>
                  </a:lnTo>
                  <a:lnTo>
                    <a:pt x="90" y="941"/>
                  </a:lnTo>
                  <a:lnTo>
                    <a:pt x="1300" y="179"/>
                  </a:lnTo>
                  <a:lnTo>
                    <a:pt x="1389" y="45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91"/>
            <p:cNvSpPr/>
            <p:nvPr/>
          </p:nvSpPr>
          <p:spPr>
            <a:xfrm>
              <a:off x="7389064" y="264904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35" y="0"/>
                  </a:moveTo>
                  <a:lnTo>
                    <a:pt x="1" y="224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22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91"/>
            <p:cNvSpPr/>
            <p:nvPr/>
          </p:nvSpPr>
          <p:spPr>
            <a:xfrm>
              <a:off x="7400830" y="2590385"/>
              <a:ext cx="128993" cy="203257"/>
            </a:xfrm>
            <a:custGeom>
              <a:avLst/>
              <a:gdLst/>
              <a:ahLst/>
              <a:cxnLst/>
              <a:rect l="l" t="t" r="r" b="b"/>
              <a:pathLst>
                <a:path w="1480" h="2332" extrusionOk="0">
                  <a:moveTo>
                    <a:pt x="1389" y="1"/>
                  </a:moveTo>
                  <a:lnTo>
                    <a:pt x="90" y="763"/>
                  </a:lnTo>
                  <a:lnTo>
                    <a:pt x="0" y="987"/>
                  </a:lnTo>
                  <a:lnTo>
                    <a:pt x="0" y="2241"/>
                  </a:lnTo>
                  <a:lnTo>
                    <a:pt x="90" y="2331"/>
                  </a:lnTo>
                  <a:lnTo>
                    <a:pt x="1389" y="1569"/>
                  </a:lnTo>
                  <a:lnTo>
                    <a:pt x="1479" y="1345"/>
                  </a:lnTo>
                  <a:lnTo>
                    <a:pt x="1479" y="9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91"/>
            <p:cNvSpPr/>
            <p:nvPr/>
          </p:nvSpPr>
          <p:spPr>
            <a:xfrm>
              <a:off x="7803061" y="2301449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1" y="0"/>
                  </a:moveTo>
                  <a:lnTo>
                    <a:pt x="1" y="179"/>
                  </a:lnTo>
                  <a:lnTo>
                    <a:pt x="180" y="269"/>
                  </a:lnTo>
                  <a:lnTo>
                    <a:pt x="225" y="224"/>
                  </a:lnTo>
                  <a:lnTo>
                    <a:pt x="22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91"/>
            <p:cNvSpPr/>
            <p:nvPr/>
          </p:nvSpPr>
          <p:spPr>
            <a:xfrm>
              <a:off x="7818662" y="2309207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46" y="1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225" y="180"/>
                  </a:lnTo>
                  <a:lnTo>
                    <a:pt x="270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91"/>
            <p:cNvSpPr/>
            <p:nvPr/>
          </p:nvSpPr>
          <p:spPr>
            <a:xfrm>
              <a:off x="7838272" y="2297527"/>
              <a:ext cx="11766" cy="27368"/>
            </a:xfrm>
            <a:custGeom>
              <a:avLst/>
              <a:gdLst/>
              <a:ahLst/>
              <a:cxnLst/>
              <a:rect l="l" t="t" r="r" b="b"/>
              <a:pathLst>
                <a:path w="135" h="314" extrusionOk="0">
                  <a:moveTo>
                    <a:pt x="90" y="0"/>
                  </a:moveTo>
                  <a:lnTo>
                    <a:pt x="0" y="179"/>
                  </a:lnTo>
                  <a:lnTo>
                    <a:pt x="0" y="314"/>
                  </a:lnTo>
                  <a:lnTo>
                    <a:pt x="134" y="224"/>
                  </a:lnTo>
                  <a:lnTo>
                    <a:pt x="13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91"/>
            <p:cNvSpPr/>
            <p:nvPr/>
          </p:nvSpPr>
          <p:spPr>
            <a:xfrm>
              <a:off x="7803061" y="2285761"/>
              <a:ext cx="46978" cy="27455"/>
            </a:xfrm>
            <a:custGeom>
              <a:avLst/>
              <a:gdLst/>
              <a:ahLst/>
              <a:cxnLst/>
              <a:rect l="l" t="t" r="r" b="b"/>
              <a:pathLst>
                <a:path w="539" h="315" extrusionOk="0">
                  <a:moveTo>
                    <a:pt x="180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80" y="314"/>
                  </a:lnTo>
                  <a:lnTo>
                    <a:pt x="404" y="314"/>
                  </a:lnTo>
                  <a:lnTo>
                    <a:pt x="538" y="180"/>
                  </a:lnTo>
                  <a:lnTo>
                    <a:pt x="538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91"/>
            <p:cNvSpPr/>
            <p:nvPr/>
          </p:nvSpPr>
          <p:spPr>
            <a:xfrm>
              <a:off x="7810905" y="2153016"/>
              <a:ext cx="11766" cy="152356"/>
            </a:xfrm>
            <a:custGeom>
              <a:avLst/>
              <a:gdLst/>
              <a:ahLst/>
              <a:cxnLst/>
              <a:rect l="l" t="t" r="r" b="b"/>
              <a:pathLst>
                <a:path w="135" h="1748" extrusionOk="0">
                  <a:moveTo>
                    <a:pt x="0" y="0"/>
                  </a:moveTo>
                  <a:lnTo>
                    <a:pt x="0" y="1703"/>
                  </a:lnTo>
                  <a:lnTo>
                    <a:pt x="135" y="1748"/>
                  </a:lnTo>
                  <a:lnTo>
                    <a:pt x="135" y="1703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91"/>
            <p:cNvSpPr/>
            <p:nvPr/>
          </p:nvSpPr>
          <p:spPr>
            <a:xfrm>
              <a:off x="7830428" y="2153016"/>
              <a:ext cx="15688" cy="152356"/>
            </a:xfrm>
            <a:custGeom>
              <a:avLst/>
              <a:gdLst/>
              <a:ahLst/>
              <a:cxnLst/>
              <a:rect l="l" t="t" r="r" b="b"/>
              <a:pathLst>
                <a:path w="180" h="1748" extrusionOk="0">
                  <a:moveTo>
                    <a:pt x="90" y="0"/>
                  </a:moveTo>
                  <a:lnTo>
                    <a:pt x="45" y="45"/>
                  </a:lnTo>
                  <a:lnTo>
                    <a:pt x="0" y="448"/>
                  </a:lnTo>
                  <a:lnTo>
                    <a:pt x="45" y="1748"/>
                  </a:lnTo>
                  <a:lnTo>
                    <a:pt x="180" y="170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91"/>
            <p:cNvSpPr/>
            <p:nvPr/>
          </p:nvSpPr>
          <p:spPr>
            <a:xfrm>
              <a:off x="7822584" y="2156938"/>
              <a:ext cx="11853" cy="148433"/>
            </a:xfrm>
            <a:custGeom>
              <a:avLst/>
              <a:gdLst/>
              <a:ahLst/>
              <a:cxnLst/>
              <a:rect l="l" t="t" r="r" b="b"/>
              <a:pathLst>
                <a:path w="136" h="1703" extrusionOk="0">
                  <a:moveTo>
                    <a:pt x="1" y="0"/>
                  </a:moveTo>
                  <a:lnTo>
                    <a:pt x="1" y="1703"/>
                  </a:lnTo>
                  <a:lnTo>
                    <a:pt x="135" y="170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91"/>
            <p:cNvSpPr/>
            <p:nvPr/>
          </p:nvSpPr>
          <p:spPr>
            <a:xfrm>
              <a:off x="7810905" y="2141249"/>
              <a:ext cx="35212" cy="15776"/>
            </a:xfrm>
            <a:custGeom>
              <a:avLst/>
              <a:gdLst/>
              <a:ahLst/>
              <a:cxnLst/>
              <a:rect l="l" t="t" r="r" b="b"/>
              <a:pathLst>
                <a:path w="404" h="181" extrusionOk="0">
                  <a:moveTo>
                    <a:pt x="135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35" y="180"/>
                  </a:lnTo>
                  <a:lnTo>
                    <a:pt x="269" y="180"/>
                  </a:lnTo>
                  <a:lnTo>
                    <a:pt x="404" y="135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91"/>
            <p:cNvSpPr/>
            <p:nvPr/>
          </p:nvSpPr>
          <p:spPr>
            <a:xfrm>
              <a:off x="7814827" y="1602338"/>
              <a:ext cx="11766" cy="550764"/>
            </a:xfrm>
            <a:custGeom>
              <a:avLst/>
              <a:gdLst/>
              <a:ahLst/>
              <a:cxnLst/>
              <a:rect l="l" t="t" r="r" b="b"/>
              <a:pathLst>
                <a:path w="135" h="6319" extrusionOk="0">
                  <a:moveTo>
                    <a:pt x="0" y="0"/>
                  </a:moveTo>
                  <a:lnTo>
                    <a:pt x="0" y="6274"/>
                  </a:lnTo>
                  <a:lnTo>
                    <a:pt x="90" y="6318"/>
                  </a:lnTo>
                  <a:lnTo>
                    <a:pt x="135" y="631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91"/>
            <p:cNvSpPr/>
            <p:nvPr/>
          </p:nvSpPr>
          <p:spPr>
            <a:xfrm>
              <a:off x="7822584" y="1602338"/>
              <a:ext cx="11853" cy="550764"/>
            </a:xfrm>
            <a:custGeom>
              <a:avLst/>
              <a:gdLst/>
              <a:ahLst/>
              <a:cxnLst/>
              <a:rect l="l" t="t" r="r" b="b"/>
              <a:pathLst>
                <a:path w="136" h="6319" extrusionOk="0">
                  <a:moveTo>
                    <a:pt x="46" y="0"/>
                  </a:moveTo>
                  <a:lnTo>
                    <a:pt x="1" y="45"/>
                  </a:lnTo>
                  <a:lnTo>
                    <a:pt x="1" y="6318"/>
                  </a:lnTo>
                  <a:lnTo>
                    <a:pt x="135" y="6318"/>
                  </a:lnTo>
                  <a:lnTo>
                    <a:pt x="135" y="627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91"/>
            <p:cNvSpPr/>
            <p:nvPr/>
          </p:nvSpPr>
          <p:spPr>
            <a:xfrm>
              <a:off x="7834350" y="1598415"/>
              <a:ext cx="4009" cy="554686"/>
            </a:xfrm>
            <a:custGeom>
              <a:avLst/>
              <a:gdLst/>
              <a:ahLst/>
              <a:cxnLst/>
              <a:rect l="l" t="t" r="r" b="b"/>
              <a:pathLst>
                <a:path w="46" h="6364" extrusionOk="0">
                  <a:moveTo>
                    <a:pt x="0" y="0"/>
                  </a:moveTo>
                  <a:lnTo>
                    <a:pt x="0" y="90"/>
                  </a:lnTo>
                  <a:lnTo>
                    <a:pt x="0" y="6363"/>
                  </a:lnTo>
                  <a:lnTo>
                    <a:pt x="45" y="6319"/>
                  </a:lnTo>
                  <a:lnTo>
                    <a:pt x="4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91"/>
            <p:cNvSpPr/>
            <p:nvPr/>
          </p:nvSpPr>
          <p:spPr>
            <a:xfrm>
              <a:off x="7814827" y="1590571"/>
              <a:ext cx="23533" cy="15689"/>
            </a:xfrm>
            <a:custGeom>
              <a:avLst/>
              <a:gdLst/>
              <a:ahLst/>
              <a:cxnLst/>
              <a:rect l="l" t="t" r="r" b="b"/>
              <a:pathLst>
                <a:path w="270" h="180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90" y="180"/>
                  </a:lnTo>
                  <a:lnTo>
                    <a:pt x="224" y="180"/>
                  </a:lnTo>
                  <a:lnTo>
                    <a:pt x="269" y="135"/>
                  </a:lnTo>
                  <a:lnTo>
                    <a:pt x="269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91"/>
            <p:cNvSpPr/>
            <p:nvPr/>
          </p:nvSpPr>
          <p:spPr>
            <a:xfrm>
              <a:off x="7810905" y="1539844"/>
              <a:ext cx="11766" cy="93784"/>
            </a:xfrm>
            <a:custGeom>
              <a:avLst/>
              <a:gdLst/>
              <a:ahLst/>
              <a:cxnLst/>
              <a:rect l="l" t="t" r="r" b="b"/>
              <a:pathLst>
                <a:path w="135" h="1076" extrusionOk="0">
                  <a:moveTo>
                    <a:pt x="0" y="0"/>
                  </a:moveTo>
                  <a:lnTo>
                    <a:pt x="0" y="986"/>
                  </a:lnTo>
                  <a:lnTo>
                    <a:pt x="135" y="1076"/>
                  </a:lnTo>
                  <a:lnTo>
                    <a:pt x="135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91"/>
            <p:cNvSpPr/>
            <p:nvPr/>
          </p:nvSpPr>
          <p:spPr>
            <a:xfrm>
              <a:off x="7822584" y="1539844"/>
              <a:ext cx="15776" cy="93784"/>
            </a:xfrm>
            <a:custGeom>
              <a:avLst/>
              <a:gdLst/>
              <a:ahLst/>
              <a:cxnLst/>
              <a:rect l="l" t="t" r="r" b="b"/>
              <a:pathLst>
                <a:path w="181" h="1076" extrusionOk="0">
                  <a:moveTo>
                    <a:pt x="1" y="0"/>
                  </a:moveTo>
                  <a:lnTo>
                    <a:pt x="1" y="45"/>
                  </a:lnTo>
                  <a:lnTo>
                    <a:pt x="1" y="1076"/>
                  </a:lnTo>
                  <a:lnTo>
                    <a:pt x="135" y="1076"/>
                  </a:lnTo>
                  <a:lnTo>
                    <a:pt x="180" y="986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91"/>
            <p:cNvSpPr/>
            <p:nvPr/>
          </p:nvSpPr>
          <p:spPr>
            <a:xfrm>
              <a:off x="7834350" y="1535922"/>
              <a:ext cx="11766" cy="97706"/>
            </a:xfrm>
            <a:custGeom>
              <a:avLst/>
              <a:gdLst/>
              <a:ahLst/>
              <a:cxnLst/>
              <a:rect l="l" t="t" r="r" b="b"/>
              <a:pathLst>
                <a:path w="135" h="1121" extrusionOk="0">
                  <a:moveTo>
                    <a:pt x="90" y="0"/>
                  </a:moveTo>
                  <a:lnTo>
                    <a:pt x="0" y="90"/>
                  </a:lnTo>
                  <a:lnTo>
                    <a:pt x="0" y="1121"/>
                  </a:lnTo>
                  <a:lnTo>
                    <a:pt x="135" y="1031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91"/>
            <p:cNvSpPr/>
            <p:nvPr/>
          </p:nvSpPr>
          <p:spPr>
            <a:xfrm>
              <a:off x="7810905" y="1524155"/>
              <a:ext cx="35212" cy="19698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135" y="1"/>
                  </a:moveTo>
                  <a:lnTo>
                    <a:pt x="0" y="46"/>
                  </a:lnTo>
                  <a:lnTo>
                    <a:pt x="0" y="180"/>
                  </a:lnTo>
                  <a:lnTo>
                    <a:pt x="135" y="225"/>
                  </a:lnTo>
                  <a:lnTo>
                    <a:pt x="269" y="225"/>
                  </a:lnTo>
                  <a:lnTo>
                    <a:pt x="404" y="180"/>
                  </a:lnTo>
                  <a:lnTo>
                    <a:pt x="404" y="46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91"/>
            <p:cNvSpPr/>
            <p:nvPr/>
          </p:nvSpPr>
          <p:spPr>
            <a:xfrm>
              <a:off x="6619727" y="3320788"/>
              <a:ext cx="15688" cy="23533"/>
            </a:xfrm>
            <a:custGeom>
              <a:avLst/>
              <a:gdLst/>
              <a:ahLst/>
              <a:cxnLst/>
              <a:rect l="l" t="t" r="r" b="b"/>
              <a:pathLst>
                <a:path w="180" h="270" extrusionOk="0">
                  <a:moveTo>
                    <a:pt x="135" y="0"/>
                  </a:moveTo>
                  <a:lnTo>
                    <a:pt x="0" y="45"/>
                  </a:lnTo>
                  <a:lnTo>
                    <a:pt x="45" y="269"/>
                  </a:lnTo>
                  <a:lnTo>
                    <a:pt x="18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91"/>
            <p:cNvSpPr/>
            <p:nvPr/>
          </p:nvSpPr>
          <p:spPr>
            <a:xfrm>
              <a:off x="6611882" y="3301264"/>
              <a:ext cx="23533" cy="27368"/>
            </a:xfrm>
            <a:custGeom>
              <a:avLst/>
              <a:gdLst/>
              <a:ahLst/>
              <a:cxnLst/>
              <a:rect l="l" t="t" r="r" b="b"/>
              <a:pathLst>
                <a:path w="270" h="314" extrusionOk="0">
                  <a:moveTo>
                    <a:pt x="180" y="0"/>
                  </a:moveTo>
                  <a:lnTo>
                    <a:pt x="46" y="45"/>
                  </a:lnTo>
                  <a:lnTo>
                    <a:pt x="1" y="90"/>
                  </a:lnTo>
                  <a:lnTo>
                    <a:pt x="90" y="269"/>
                  </a:lnTo>
                  <a:lnTo>
                    <a:pt x="135" y="314"/>
                  </a:lnTo>
                  <a:lnTo>
                    <a:pt x="270" y="22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91"/>
            <p:cNvSpPr/>
            <p:nvPr/>
          </p:nvSpPr>
          <p:spPr>
            <a:xfrm>
              <a:off x="6600203" y="3293419"/>
              <a:ext cx="27455" cy="15689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135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35" y="180"/>
                  </a:lnTo>
                  <a:lnTo>
                    <a:pt x="314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91"/>
            <p:cNvSpPr/>
            <p:nvPr/>
          </p:nvSpPr>
          <p:spPr>
            <a:xfrm>
              <a:off x="6588524" y="3301264"/>
              <a:ext cx="35212" cy="46892"/>
            </a:xfrm>
            <a:custGeom>
              <a:avLst/>
              <a:gdLst/>
              <a:ahLst/>
              <a:cxnLst/>
              <a:rect l="l" t="t" r="r" b="b"/>
              <a:pathLst>
                <a:path w="404" h="538" extrusionOk="0">
                  <a:moveTo>
                    <a:pt x="134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34" y="448"/>
                  </a:lnTo>
                  <a:lnTo>
                    <a:pt x="269" y="538"/>
                  </a:lnTo>
                  <a:lnTo>
                    <a:pt x="403" y="493"/>
                  </a:lnTo>
                  <a:lnTo>
                    <a:pt x="403" y="314"/>
                  </a:lnTo>
                  <a:lnTo>
                    <a:pt x="269" y="90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91"/>
            <p:cNvSpPr/>
            <p:nvPr/>
          </p:nvSpPr>
          <p:spPr>
            <a:xfrm>
              <a:off x="6486899" y="3324710"/>
              <a:ext cx="132915" cy="85940"/>
            </a:xfrm>
            <a:custGeom>
              <a:avLst/>
              <a:gdLst/>
              <a:ahLst/>
              <a:cxnLst/>
              <a:rect l="l" t="t" r="r" b="b"/>
              <a:pathLst>
                <a:path w="1525" h="986" extrusionOk="0">
                  <a:moveTo>
                    <a:pt x="1435" y="0"/>
                  </a:moveTo>
                  <a:lnTo>
                    <a:pt x="1" y="852"/>
                  </a:lnTo>
                  <a:lnTo>
                    <a:pt x="46" y="986"/>
                  </a:lnTo>
                  <a:lnTo>
                    <a:pt x="1524" y="13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91"/>
            <p:cNvSpPr/>
            <p:nvPr/>
          </p:nvSpPr>
          <p:spPr>
            <a:xfrm>
              <a:off x="6475220" y="3309021"/>
              <a:ext cx="136750" cy="78270"/>
            </a:xfrm>
            <a:custGeom>
              <a:avLst/>
              <a:gdLst/>
              <a:ahLst/>
              <a:cxnLst/>
              <a:rect l="l" t="t" r="r" b="b"/>
              <a:pathLst>
                <a:path w="1569" h="898" extrusionOk="0">
                  <a:moveTo>
                    <a:pt x="1434" y="1"/>
                  </a:moveTo>
                  <a:lnTo>
                    <a:pt x="1" y="852"/>
                  </a:lnTo>
                  <a:lnTo>
                    <a:pt x="1" y="897"/>
                  </a:lnTo>
                  <a:lnTo>
                    <a:pt x="90" y="897"/>
                  </a:lnTo>
                  <a:lnTo>
                    <a:pt x="449" y="763"/>
                  </a:lnTo>
                  <a:lnTo>
                    <a:pt x="1569" y="46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91"/>
            <p:cNvSpPr/>
            <p:nvPr/>
          </p:nvSpPr>
          <p:spPr>
            <a:xfrm>
              <a:off x="6483064" y="3312943"/>
              <a:ext cx="136750" cy="86027"/>
            </a:xfrm>
            <a:custGeom>
              <a:avLst/>
              <a:gdLst/>
              <a:ahLst/>
              <a:cxnLst/>
              <a:rect l="l" t="t" r="r" b="b"/>
              <a:pathLst>
                <a:path w="1569" h="987" extrusionOk="0">
                  <a:moveTo>
                    <a:pt x="1479" y="1"/>
                  </a:moveTo>
                  <a:lnTo>
                    <a:pt x="0" y="897"/>
                  </a:lnTo>
                  <a:lnTo>
                    <a:pt x="45" y="987"/>
                  </a:lnTo>
                  <a:lnTo>
                    <a:pt x="90" y="987"/>
                  </a:lnTo>
                  <a:lnTo>
                    <a:pt x="1568" y="135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91"/>
            <p:cNvSpPr/>
            <p:nvPr/>
          </p:nvSpPr>
          <p:spPr>
            <a:xfrm>
              <a:off x="6467376" y="3383282"/>
              <a:ext cx="23533" cy="31290"/>
            </a:xfrm>
            <a:custGeom>
              <a:avLst/>
              <a:gdLst/>
              <a:ahLst/>
              <a:cxnLst/>
              <a:rect l="l" t="t" r="r" b="b"/>
              <a:pathLst>
                <a:path w="270" h="359" extrusionOk="0">
                  <a:moveTo>
                    <a:pt x="91" y="0"/>
                  </a:moveTo>
                  <a:lnTo>
                    <a:pt x="1" y="45"/>
                  </a:lnTo>
                  <a:lnTo>
                    <a:pt x="1" y="180"/>
                  </a:lnTo>
                  <a:lnTo>
                    <a:pt x="91" y="314"/>
                  </a:lnTo>
                  <a:lnTo>
                    <a:pt x="180" y="359"/>
                  </a:lnTo>
                  <a:lnTo>
                    <a:pt x="270" y="314"/>
                  </a:lnTo>
                  <a:lnTo>
                    <a:pt x="270" y="180"/>
                  </a:lnTo>
                  <a:lnTo>
                    <a:pt x="180" y="45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91"/>
            <p:cNvSpPr/>
            <p:nvPr/>
          </p:nvSpPr>
          <p:spPr>
            <a:xfrm>
              <a:off x="6006575" y="3398883"/>
              <a:ext cx="480412" cy="285188"/>
            </a:xfrm>
            <a:custGeom>
              <a:avLst/>
              <a:gdLst/>
              <a:ahLst/>
              <a:cxnLst/>
              <a:rect l="l" t="t" r="r" b="b"/>
              <a:pathLst>
                <a:path w="5512" h="3272" extrusionOk="0">
                  <a:moveTo>
                    <a:pt x="5467" y="1"/>
                  </a:moveTo>
                  <a:lnTo>
                    <a:pt x="0" y="3182"/>
                  </a:lnTo>
                  <a:lnTo>
                    <a:pt x="45" y="3272"/>
                  </a:lnTo>
                  <a:lnTo>
                    <a:pt x="5512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91"/>
            <p:cNvSpPr/>
            <p:nvPr/>
          </p:nvSpPr>
          <p:spPr>
            <a:xfrm>
              <a:off x="6002653" y="3391039"/>
              <a:ext cx="484334" cy="285188"/>
            </a:xfrm>
            <a:custGeom>
              <a:avLst/>
              <a:gdLst/>
              <a:ahLst/>
              <a:cxnLst/>
              <a:rect l="l" t="t" r="r" b="b"/>
              <a:pathLst>
                <a:path w="5557" h="3272" extrusionOk="0">
                  <a:moveTo>
                    <a:pt x="5467" y="1"/>
                  </a:moveTo>
                  <a:lnTo>
                    <a:pt x="5423" y="46"/>
                  </a:lnTo>
                  <a:lnTo>
                    <a:pt x="1" y="3182"/>
                  </a:lnTo>
                  <a:lnTo>
                    <a:pt x="45" y="3272"/>
                  </a:lnTo>
                  <a:lnTo>
                    <a:pt x="90" y="3272"/>
                  </a:lnTo>
                  <a:lnTo>
                    <a:pt x="5557" y="9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91"/>
            <p:cNvSpPr/>
            <p:nvPr/>
          </p:nvSpPr>
          <p:spPr>
            <a:xfrm>
              <a:off x="5998731" y="3387204"/>
              <a:ext cx="480499" cy="281265"/>
            </a:xfrm>
            <a:custGeom>
              <a:avLst/>
              <a:gdLst/>
              <a:ahLst/>
              <a:cxnLst/>
              <a:rect l="l" t="t" r="r" b="b"/>
              <a:pathLst>
                <a:path w="5513" h="3227" extrusionOk="0">
                  <a:moveTo>
                    <a:pt x="5468" y="0"/>
                  </a:moveTo>
                  <a:lnTo>
                    <a:pt x="1" y="3182"/>
                  </a:lnTo>
                  <a:lnTo>
                    <a:pt x="1" y="3226"/>
                  </a:lnTo>
                  <a:lnTo>
                    <a:pt x="90" y="3226"/>
                  </a:lnTo>
                  <a:lnTo>
                    <a:pt x="5512" y="45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91"/>
            <p:cNvSpPr/>
            <p:nvPr/>
          </p:nvSpPr>
          <p:spPr>
            <a:xfrm>
              <a:off x="5994809" y="3664460"/>
              <a:ext cx="15776" cy="19611"/>
            </a:xfrm>
            <a:custGeom>
              <a:avLst/>
              <a:gdLst/>
              <a:ahLst/>
              <a:cxnLst/>
              <a:rect l="l" t="t" r="r" b="b"/>
              <a:pathLst>
                <a:path w="181" h="225" extrusionOk="0">
                  <a:moveTo>
                    <a:pt x="1" y="1"/>
                  </a:moveTo>
                  <a:lnTo>
                    <a:pt x="1" y="90"/>
                  </a:lnTo>
                  <a:lnTo>
                    <a:pt x="46" y="180"/>
                  </a:lnTo>
                  <a:lnTo>
                    <a:pt x="135" y="225"/>
                  </a:lnTo>
                  <a:lnTo>
                    <a:pt x="180" y="225"/>
                  </a:lnTo>
                  <a:lnTo>
                    <a:pt x="180" y="135"/>
                  </a:lnTo>
                  <a:lnTo>
                    <a:pt x="135" y="4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91"/>
            <p:cNvSpPr/>
            <p:nvPr/>
          </p:nvSpPr>
          <p:spPr>
            <a:xfrm>
              <a:off x="5951928" y="3664460"/>
              <a:ext cx="82102" cy="54736"/>
            </a:xfrm>
            <a:custGeom>
              <a:avLst/>
              <a:gdLst/>
              <a:ahLst/>
              <a:cxnLst/>
              <a:rect l="l" t="t" r="r" b="b"/>
              <a:pathLst>
                <a:path w="942" h="628" extrusionOk="0">
                  <a:moveTo>
                    <a:pt x="896" y="1"/>
                  </a:moveTo>
                  <a:lnTo>
                    <a:pt x="0" y="493"/>
                  </a:lnTo>
                  <a:lnTo>
                    <a:pt x="45" y="628"/>
                  </a:lnTo>
                  <a:lnTo>
                    <a:pt x="941" y="13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91"/>
            <p:cNvSpPr/>
            <p:nvPr/>
          </p:nvSpPr>
          <p:spPr>
            <a:xfrm>
              <a:off x="5948005" y="3652781"/>
              <a:ext cx="86024" cy="54736"/>
            </a:xfrm>
            <a:custGeom>
              <a:avLst/>
              <a:gdLst/>
              <a:ahLst/>
              <a:cxnLst/>
              <a:rect l="l" t="t" r="r" b="b"/>
              <a:pathLst>
                <a:path w="987" h="628" extrusionOk="0">
                  <a:moveTo>
                    <a:pt x="807" y="0"/>
                  </a:moveTo>
                  <a:lnTo>
                    <a:pt x="0" y="493"/>
                  </a:lnTo>
                  <a:lnTo>
                    <a:pt x="45" y="627"/>
                  </a:lnTo>
                  <a:lnTo>
                    <a:pt x="90" y="627"/>
                  </a:lnTo>
                  <a:lnTo>
                    <a:pt x="986" y="13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91"/>
            <p:cNvSpPr/>
            <p:nvPr/>
          </p:nvSpPr>
          <p:spPr>
            <a:xfrm>
              <a:off x="5940161" y="3644936"/>
              <a:ext cx="86024" cy="50901"/>
            </a:xfrm>
            <a:custGeom>
              <a:avLst/>
              <a:gdLst/>
              <a:ahLst/>
              <a:cxnLst/>
              <a:rect l="l" t="t" r="r" b="b"/>
              <a:pathLst>
                <a:path w="987" h="584" extrusionOk="0">
                  <a:moveTo>
                    <a:pt x="897" y="1"/>
                  </a:moveTo>
                  <a:lnTo>
                    <a:pt x="1" y="493"/>
                  </a:lnTo>
                  <a:lnTo>
                    <a:pt x="1" y="583"/>
                  </a:lnTo>
                  <a:lnTo>
                    <a:pt x="135" y="583"/>
                  </a:lnTo>
                  <a:lnTo>
                    <a:pt x="986" y="90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91"/>
            <p:cNvSpPr/>
            <p:nvPr/>
          </p:nvSpPr>
          <p:spPr>
            <a:xfrm>
              <a:off x="5932404" y="3687906"/>
              <a:ext cx="23445" cy="35213"/>
            </a:xfrm>
            <a:custGeom>
              <a:avLst/>
              <a:gdLst/>
              <a:ahLst/>
              <a:cxnLst/>
              <a:rect l="l" t="t" r="r" b="b"/>
              <a:pathLst>
                <a:path w="269" h="404" extrusionOk="0">
                  <a:moveTo>
                    <a:pt x="90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90" y="359"/>
                  </a:lnTo>
                  <a:lnTo>
                    <a:pt x="224" y="404"/>
                  </a:lnTo>
                  <a:lnTo>
                    <a:pt x="269" y="359"/>
                  </a:lnTo>
                  <a:lnTo>
                    <a:pt x="269" y="224"/>
                  </a:lnTo>
                  <a:lnTo>
                    <a:pt x="224" y="9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91"/>
            <p:cNvSpPr/>
            <p:nvPr/>
          </p:nvSpPr>
          <p:spPr>
            <a:xfrm>
              <a:off x="6643172" y="317235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91"/>
            <p:cNvSpPr/>
            <p:nvPr/>
          </p:nvSpPr>
          <p:spPr>
            <a:xfrm>
              <a:off x="6740788" y="3246527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91"/>
            <p:cNvSpPr/>
            <p:nvPr/>
          </p:nvSpPr>
          <p:spPr>
            <a:xfrm>
              <a:off x="6740788" y="3227003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91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91"/>
            <p:cNvSpPr/>
            <p:nvPr/>
          </p:nvSpPr>
          <p:spPr>
            <a:xfrm>
              <a:off x="6635328" y="3176276"/>
              <a:ext cx="117314" cy="211014"/>
            </a:xfrm>
            <a:custGeom>
              <a:avLst/>
              <a:gdLst/>
              <a:ahLst/>
              <a:cxnLst/>
              <a:rect l="l" t="t" r="r" b="b"/>
              <a:pathLst>
                <a:path w="1346" h="2421" extrusionOk="0">
                  <a:moveTo>
                    <a:pt x="90" y="0"/>
                  </a:moveTo>
                  <a:lnTo>
                    <a:pt x="1" y="90"/>
                  </a:lnTo>
                  <a:lnTo>
                    <a:pt x="1" y="1569"/>
                  </a:lnTo>
                  <a:lnTo>
                    <a:pt x="90" y="1748"/>
                  </a:lnTo>
                  <a:lnTo>
                    <a:pt x="1211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91"/>
            <p:cNvSpPr/>
            <p:nvPr/>
          </p:nvSpPr>
          <p:spPr>
            <a:xfrm>
              <a:off x="6768155" y="324269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90"/>
                  </a:lnTo>
                  <a:lnTo>
                    <a:pt x="0" y="179"/>
                  </a:lnTo>
                  <a:lnTo>
                    <a:pt x="1120" y="807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91"/>
            <p:cNvSpPr/>
            <p:nvPr/>
          </p:nvSpPr>
          <p:spPr>
            <a:xfrm>
              <a:off x="6865772" y="331686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91"/>
            <p:cNvSpPr/>
            <p:nvPr/>
          </p:nvSpPr>
          <p:spPr>
            <a:xfrm>
              <a:off x="6861850" y="3301264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18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91"/>
            <p:cNvSpPr/>
            <p:nvPr/>
          </p:nvSpPr>
          <p:spPr>
            <a:xfrm>
              <a:off x="6756389" y="3250450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91"/>
            <p:cNvSpPr/>
            <p:nvPr/>
          </p:nvSpPr>
          <p:spPr>
            <a:xfrm>
              <a:off x="6643172" y="301616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91"/>
            <p:cNvSpPr/>
            <p:nvPr/>
          </p:nvSpPr>
          <p:spPr>
            <a:xfrm>
              <a:off x="6740788" y="308641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91"/>
            <p:cNvSpPr/>
            <p:nvPr/>
          </p:nvSpPr>
          <p:spPr>
            <a:xfrm>
              <a:off x="6740788" y="3070812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5"/>
                  </a:lnTo>
                  <a:lnTo>
                    <a:pt x="1" y="225"/>
                  </a:lnTo>
                  <a:lnTo>
                    <a:pt x="135" y="269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91"/>
            <p:cNvSpPr/>
            <p:nvPr/>
          </p:nvSpPr>
          <p:spPr>
            <a:xfrm>
              <a:off x="6635328" y="3020085"/>
              <a:ext cx="117314" cy="207005"/>
            </a:xfrm>
            <a:custGeom>
              <a:avLst/>
              <a:gdLst/>
              <a:ahLst/>
              <a:cxnLst/>
              <a:rect l="l" t="t" r="r" b="b"/>
              <a:pathLst>
                <a:path w="1346" h="2375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5"/>
                  </a:lnTo>
                  <a:lnTo>
                    <a:pt x="1345" y="851"/>
                  </a:lnTo>
                  <a:lnTo>
                    <a:pt x="1211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91"/>
            <p:cNvSpPr/>
            <p:nvPr/>
          </p:nvSpPr>
          <p:spPr>
            <a:xfrm>
              <a:off x="6768155" y="3086414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91"/>
            <p:cNvSpPr/>
            <p:nvPr/>
          </p:nvSpPr>
          <p:spPr>
            <a:xfrm>
              <a:off x="6865772" y="3156752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91"/>
            <p:cNvSpPr/>
            <p:nvPr/>
          </p:nvSpPr>
          <p:spPr>
            <a:xfrm>
              <a:off x="6861850" y="3141151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91"/>
            <p:cNvSpPr/>
            <p:nvPr/>
          </p:nvSpPr>
          <p:spPr>
            <a:xfrm>
              <a:off x="6756389" y="3090336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91"/>
            <p:cNvSpPr/>
            <p:nvPr/>
          </p:nvSpPr>
          <p:spPr>
            <a:xfrm>
              <a:off x="6643172" y="285605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45"/>
                  </a:lnTo>
                  <a:lnTo>
                    <a:pt x="45" y="134"/>
                  </a:lnTo>
                  <a:lnTo>
                    <a:pt x="1121" y="807"/>
                  </a:lnTo>
                  <a:lnTo>
                    <a:pt x="1210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91"/>
            <p:cNvSpPr/>
            <p:nvPr/>
          </p:nvSpPr>
          <p:spPr>
            <a:xfrm>
              <a:off x="6740788" y="2930223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3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91"/>
            <p:cNvSpPr/>
            <p:nvPr/>
          </p:nvSpPr>
          <p:spPr>
            <a:xfrm>
              <a:off x="6740788" y="291069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1" y="90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91"/>
            <p:cNvSpPr/>
            <p:nvPr/>
          </p:nvSpPr>
          <p:spPr>
            <a:xfrm>
              <a:off x="6635328" y="2859885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1" y="67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91"/>
            <p:cNvSpPr/>
            <p:nvPr/>
          </p:nvSpPr>
          <p:spPr>
            <a:xfrm>
              <a:off x="6768155" y="2926301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0" y="1"/>
                  </a:moveTo>
                  <a:lnTo>
                    <a:pt x="0" y="90"/>
                  </a:lnTo>
                  <a:lnTo>
                    <a:pt x="0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91"/>
            <p:cNvSpPr/>
            <p:nvPr/>
          </p:nvSpPr>
          <p:spPr>
            <a:xfrm>
              <a:off x="6865772" y="3000474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91"/>
            <p:cNvSpPr/>
            <p:nvPr/>
          </p:nvSpPr>
          <p:spPr>
            <a:xfrm>
              <a:off x="6861850" y="2980950"/>
              <a:ext cx="23533" cy="27455"/>
            </a:xfrm>
            <a:custGeom>
              <a:avLst/>
              <a:gdLst/>
              <a:ahLst/>
              <a:cxnLst/>
              <a:rect l="l" t="t" r="r" b="b"/>
              <a:pathLst>
                <a:path w="270" h="315" extrusionOk="0">
                  <a:moveTo>
                    <a:pt x="135" y="1"/>
                  </a:moveTo>
                  <a:lnTo>
                    <a:pt x="45" y="91"/>
                  </a:lnTo>
                  <a:lnTo>
                    <a:pt x="1" y="270"/>
                  </a:lnTo>
                  <a:lnTo>
                    <a:pt x="180" y="315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91"/>
            <p:cNvSpPr/>
            <p:nvPr/>
          </p:nvSpPr>
          <p:spPr>
            <a:xfrm>
              <a:off x="6756389" y="2934145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0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91"/>
            <p:cNvSpPr/>
            <p:nvPr/>
          </p:nvSpPr>
          <p:spPr>
            <a:xfrm>
              <a:off x="6998599" y="3379359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91"/>
            <p:cNvSpPr/>
            <p:nvPr/>
          </p:nvSpPr>
          <p:spPr>
            <a:xfrm>
              <a:off x="7096215" y="344969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91"/>
            <p:cNvSpPr/>
            <p:nvPr/>
          </p:nvSpPr>
          <p:spPr>
            <a:xfrm>
              <a:off x="7096215" y="3434009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91"/>
            <p:cNvSpPr/>
            <p:nvPr/>
          </p:nvSpPr>
          <p:spPr>
            <a:xfrm>
              <a:off x="6990755" y="338328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91"/>
            <p:cNvSpPr/>
            <p:nvPr/>
          </p:nvSpPr>
          <p:spPr>
            <a:xfrm>
              <a:off x="7123496" y="3449698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91"/>
            <p:cNvSpPr/>
            <p:nvPr/>
          </p:nvSpPr>
          <p:spPr>
            <a:xfrm>
              <a:off x="7221199" y="3519949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1"/>
                  </a:moveTo>
                  <a:lnTo>
                    <a:pt x="45" y="1435"/>
                  </a:lnTo>
                  <a:lnTo>
                    <a:pt x="90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91"/>
            <p:cNvSpPr/>
            <p:nvPr/>
          </p:nvSpPr>
          <p:spPr>
            <a:xfrm>
              <a:off x="7217277" y="3504347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91"/>
            <p:cNvSpPr/>
            <p:nvPr/>
          </p:nvSpPr>
          <p:spPr>
            <a:xfrm>
              <a:off x="7111817" y="3453533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91"/>
            <p:cNvSpPr/>
            <p:nvPr/>
          </p:nvSpPr>
          <p:spPr>
            <a:xfrm>
              <a:off x="6998599" y="3219246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91"/>
            <p:cNvSpPr/>
            <p:nvPr/>
          </p:nvSpPr>
          <p:spPr>
            <a:xfrm>
              <a:off x="7096215" y="3293419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91"/>
            <p:cNvSpPr/>
            <p:nvPr/>
          </p:nvSpPr>
          <p:spPr>
            <a:xfrm>
              <a:off x="7096215" y="3273896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90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91"/>
            <p:cNvSpPr/>
            <p:nvPr/>
          </p:nvSpPr>
          <p:spPr>
            <a:xfrm>
              <a:off x="6990755" y="3223168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7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91"/>
            <p:cNvSpPr/>
            <p:nvPr/>
          </p:nvSpPr>
          <p:spPr>
            <a:xfrm>
              <a:off x="7123496" y="3289497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1076" y="807"/>
                  </a:lnTo>
                  <a:lnTo>
                    <a:pt x="1211" y="67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91"/>
            <p:cNvSpPr/>
            <p:nvPr/>
          </p:nvSpPr>
          <p:spPr>
            <a:xfrm>
              <a:off x="7221199" y="3363758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91"/>
            <p:cNvSpPr/>
            <p:nvPr/>
          </p:nvSpPr>
          <p:spPr>
            <a:xfrm>
              <a:off x="7217277" y="3348156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17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91"/>
            <p:cNvSpPr/>
            <p:nvPr/>
          </p:nvSpPr>
          <p:spPr>
            <a:xfrm>
              <a:off x="7111817" y="3297342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91"/>
            <p:cNvSpPr/>
            <p:nvPr/>
          </p:nvSpPr>
          <p:spPr>
            <a:xfrm>
              <a:off x="6998599" y="3062968"/>
              <a:ext cx="105461" cy="66503"/>
            </a:xfrm>
            <a:custGeom>
              <a:avLst/>
              <a:gdLst/>
              <a:ahLst/>
              <a:cxnLst/>
              <a:rect l="l" t="t" r="r" b="b"/>
              <a:pathLst>
                <a:path w="1210" h="763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763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91"/>
            <p:cNvSpPr/>
            <p:nvPr/>
          </p:nvSpPr>
          <p:spPr>
            <a:xfrm>
              <a:off x="7096215" y="3133306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91"/>
            <p:cNvSpPr/>
            <p:nvPr/>
          </p:nvSpPr>
          <p:spPr>
            <a:xfrm>
              <a:off x="7096215" y="3117705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91"/>
            <p:cNvSpPr/>
            <p:nvPr/>
          </p:nvSpPr>
          <p:spPr>
            <a:xfrm>
              <a:off x="6990755" y="3066890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46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91"/>
            <p:cNvSpPr/>
            <p:nvPr/>
          </p:nvSpPr>
          <p:spPr>
            <a:xfrm>
              <a:off x="7123496" y="3133306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91"/>
            <p:cNvSpPr/>
            <p:nvPr/>
          </p:nvSpPr>
          <p:spPr>
            <a:xfrm>
              <a:off x="7221199" y="3203644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90" y="1568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91"/>
            <p:cNvSpPr/>
            <p:nvPr/>
          </p:nvSpPr>
          <p:spPr>
            <a:xfrm>
              <a:off x="7217277" y="318795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6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91"/>
            <p:cNvSpPr/>
            <p:nvPr/>
          </p:nvSpPr>
          <p:spPr>
            <a:xfrm>
              <a:off x="7111817" y="3137228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91"/>
            <p:cNvSpPr/>
            <p:nvPr/>
          </p:nvSpPr>
          <p:spPr>
            <a:xfrm>
              <a:off x="6643172" y="2652879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91"/>
                  </a:lnTo>
                  <a:lnTo>
                    <a:pt x="45" y="180"/>
                  </a:lnTo>
                  <a:lnTo>
                    <a:pt x="1121" y="807"/>
                  </a:lnTo>
                  <a:lnTo>
                    <a:pt x="1210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91"/>
            <p:cNvSpPr/>
            <p:nvPr/>
          </p:nvSpPr>
          <p:spPr>
            <a:xfrm>
              <a:off x="6740788" y="272714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1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91"/>
            <p:cNvSpPr/>
            <p:nvPr/>
          </p:nvSpPr>
          <p:spPr>
            <a:xfrm>
              <a:off x="6740788" y="2711538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1" y="45"/>
                  </a:lnTo>
                  <a:lnTo>
                    <a:pt x="1" y="224"/>
                  </a:lnTo>
                  <a:lnTo>
                    <a:pt x="135" y="269"/>
                  </a:lnTo>
                  <a:lnTo>
                    <a:pt x="225" y="1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91"/>
            <p:cNvSpPr/>
            <p:nvPr/>
          </p:nvSpPr>
          <p:spPr>
            <a:xfrm>
              <a:off x="6635328" y="2660724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91"/>
            <p:cNvSpPr/>
            <p:nvPr/>
          </p:nvSpPr>
          <p:spPr>
            <a:xfrm>
              <a:off x="6768155" y="2727140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91"/>
            <p:cNvSpPr/>
            <p:nvPr/>
          </p:nvSpPr>
          <p:spPr>
            <a:xfrm>
              <a:off x="6865772" y="2797391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24"/>
                  </a:lnTo>
                  <a:lnTo>
                    <a:pt x="225" y="1480"/>
                  </a:lnTo>
                  <a:lnTo>
                    <a:pt x="225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91"/>
            <p:cNvSpPr/>
            <p:nvPr/>
          </p:nvSpPr>
          <p:spPr>
            <a:xfrm>
              <a:off x="6861850" y="2781789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45"/>
                  </a:lnTo>
                  <a:lnTo>
                    <a:pt x="1" y="225"/>
                  </a:lnTo>
                  <a:lnTo>
                    <a:pt x="180" y="269"/>
                  </a:lnTo>
                  <a:lnTo>
                    <a:pt x="270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91"/>
            <p:cNvSpPr/>
            <p:nvPr/>
          </p:nvSpPr>
          <p:spPr>
            <a:xfrm>
              <a:off x="6756389" y="2731062"/>
              <a:ext cx="121149" cy="207005"/>
            </a:xfrm>
            <a:custGeom>
              <a:avLst/>
              <a:gdLst/>
              <a:ahLst/>
              <a:cxnLst/>
              <a:rect l="l" t="t" r="r" b="b"/>
              <a:pathLst>
                <a:path w="1390" h="2375" extrusionOk="0">
                  <a:moveTo>
                    <a:pt x="135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5"/>
                  </a:lnTo>
                  <a:lnTo>
                    <a:pt x="1390" y="851"/>
                  </a:lnTo>
                  <a:lnTo>
                    <a:pt x="1255" y="627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91"/>
            <p:cNvSpPr/>
            <p:nvPr/>
          </p:nvSpPr>
          <p:spPr>
            <a:xfrm>
              <a:off x="6643172" y="2496688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135" y="1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91"/>
            <p:cNvSpPr/>
            <p:nvPr/>
          </p:nvSpPr>
          <p:spPr>
            <a:xfrm>
              <a:off x="6740788" y="2567027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1" y="0"/>
                  </a:moveTo>
                  <a:lnTo>
                    <a:pt x="45" y="1434"/>
                  </a:lnTo>
                  <a:lnTo>
                    <a:pt x="135" y="1568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91"/>
            <p:cNvSpPr/>
            <p:nvPr/>
          </p:nvSpPr>
          <p:spPr>
            <a:xfrm>
              <a:off x="6740788" y="2551338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1" y="46"/>
                  </a:lnTo>
                  <a:lnTo>
                    <a:pt x="1" y="225"/>
                  </a:lnTo>
                  <a:lnTo>
                    <a:pt x="135" y="270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91"/>
            <p:cNvSpPr/>
            <p:nvPr/>
          </p:nvSpPr>
          <p:spPr>
            <a:xfrm>
              <a:off x="6635328" y="2500610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0"/>
                  </a:moveTo>
                  <a:lnTo>
                    <a:pt x="1" y="90"/>
                  </a:lnTo>
                  <a:lnTo>
                    <a:pt x="1" y="1524"/>
                  </a:lnTo>
                  <a:lnTo>
                    <a:pt x="90" y="1748"/>
                  </a:lnTo>
                  <a:lnTo>
                    <a:pt x="1211" y="2375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91"/>
            <p:cNvSpPr/>
            <p:nvPr/>
          </p:nvSpPr>
          <p:spPr>
            <a:xfrm>
              <a:off x="6768155" y="2567027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0" y="0"/>
                  </a:moveTo>
                  <a:lnTo>
                    <a:pt x="0" y="45"/>
                  </a:lnTo>
                  <a:lnTo>
                    <a:pt x="0" y="135"/>
                  </a:lnTo>
                  <a:lnTo>
                    <a:pt x="1120" y="807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91"/>
            <p:cNvSpPr/>
            <p:nvPr/>
          </p:nvSpPr>
          <p:spPr>
            <a:xfrm>
              <a:off x="6865772" y="2641200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91"/>
            <p:cNvSpPr/>
            <p:nvPr/>
          </p:nvSpPr>
          <p:spPr>
            <a:xfrm>
              <a:off x="6861850" y="2621676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90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91"/>
            <p:cNvSpPr/>
            <p:nvPr/>
          </p:nvSpPr>
          <p:spPr>
            <a:xfrm>
              <a:off x="6756389" y="2570862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91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90" y="2331"/>
                  </a:lnTo>
                  <a:lnTo>
                    <a:pt x="1390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91"/>
            <p:cNvSpPr/>
            <p:nvPr/>
          </p:nvSpPr>
          <p:spPr>
            <a:xfrm>
              <a:off x="6643172" y="2336575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135" y="0"/>
                  </a:moveTo>
                  <a:lnTo>
                    <a:pt x="0" y="90"/>
                  </a:lnTo>
                  <a:lnTo>
                    <a:pt x="45" y="135"/>
                  </a:lnTo>
                  <a:lnTo>
                    <a:pt x="1121" y="807"/>
                  </a:lnTo>
                  <a:lnTo>
                    <a:pt x="1210" y="62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91"/>
            <p:cNvSpPr/>
            <p:nvPr/>
          </p:nvSpPr>
          <p:spPr>
            <a:xfrm>
              <a:off x="6740788" y="2410748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1" y="1"/>
                  </a:moveTo>
                  <a:lnTo>
                    <a:pt x="45" y="1390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91"/>
            <p:cNvSpPr/>
            <p:nvPr/>
          </p:nvSpPr>
          <p:spPr>
            <a:xfrm>
              <a:off x="6740788" y="2391224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1" y="90"/>
                  </a:lnTo>
                  <a:lnTo>
                    <a:pt x="1" y="225"/>
                  </a:lnTo>
                  <a:lnTo>
                    <a:pt x="135" y="314"/>
                  </a:lnTo>
                  <a:lnTo>
                    <a:pt x="225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91"/>
            <p:cNvSpPr/>
            <p:nvPr/>
          </p:nvSpPr>
          <p:spPr>
            <a:xfrm>
              <a:off x="6635328" y="2344332"/>
              <a:ext cx="117314" cy="207092"/>
            </a:xfrm>
            <a:custGeom>
              <a:avLst/>
              <a:gdLst/>
              <a:ahLst/>
              <a:cxnLst/>
              <a:rect l="l" t="t" r="r" b="b"/>
              <a:pathLst>
                <a:path w="1346" h="2376" extrusionOk="0">
                  <a:moveTo>
                    <a:pt x="90" y="1"/>
                  </a:moveTo>
                  <a:lnTo>
                    <a:pt x="1" y="46"/>
                  </a:lnTo>
                  <a:lnTo>
                    <a:pt x="1" y="1524"/>
                  </a:lnTo>
                  <a:lnTo>
                    <a:pt x="90" y="1704"/>
                  </a:lnTo>
                  <a:lnTo>
                    <a:pt x="1211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1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91"/>
            <p:cNvSpPr/>
            <p:nvPr/>
          </p:nvSpPr>
          <p:spPr>
            <a:xfrm>
              <a:off x="6768155" y="2410748"/>
              <a:ext cx="105548" cy="66503"/>
            </a:xfrm>
            <a:custGeom>
              <a:avLst/>
              <a:gdLst/>
              <a:ahLst/>
              <a:cxnLst/>
              <a:rect l="l" t="t" r="r" b="b"/>
              <a:pathLst>
                <a:path w="1211" h="763" extrusionOk="0">
                  <a:moveTo>
                    <a:pt x="90" y="1"/>
                  </a:moveTo>
                  <a:lnTo>
                    <a:pt x="0" y="46"/>
                  </a:lnTo>
                  <a:lnTo>
                    <a:pt x="0" y="135"/>
                  </a:lnTo>
                  <a:lnTo>
                    <a:pt x="1120" y="76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91"/>
            <p:cNvSpPr/>
            <p:nvPr/>
          </p:nvSpPr>
          <p:spPr>
            <a:xfrm>
              <a:off x="6865772" y="2481087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24"/>
                  </a:lnTo>
                  <a:lnTo>
                    <a:pt x="225" y="1479"/>
                  </a:lnTo>
                  <a:lnTo>
                    <a:pt x="22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91"/>
            <p:cNvSpPr/>
            <p:nvPr/>
          </p:nvSpPr>
          <p:spPr>
            <a:xfrm>
              <a:off x="6861850" y="2465485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45"/>
                  </a:lnTo>
                  <a:lnTo>
                    <a:pt x="1" y="224"/>
                  </a:lnTo>
                  <a:lnTo>
                    <a:pt x="180" y="269"/>
                  </a:lnTo>
                  <a:lnTo>
                    <a:pt x="270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91"/>
            <p:cNvSpPr/>
            <p:nvPr/>
          </p:nvSpPr>
          <p:spPr>
            <a:xfrm>
              <a:off x="6756389" y="2414671"/>
              <a:ext cx="121149" cy="207092"/>
            </a:xfrm>
            <a:custGeom>
              <a:avLst/>
              <a:gdLst/>
              <a:ahLst/>
              <a:cxnLst/>
              <a:rect l="l" t="t" r="r" b="b"/>
              <a:pathLst>
                <a:path w="1390" h="2376" extrusionOk="0">
                  <a:moveTo>
                    <a:pt x="135" y="1"/>
                  </a:moveTo>
                  <a:lnTo>
                    <a:pt x="1" y="45"/>
                  </a:lnTo>
                  <a:lnTo>
                    <a:pt x="1" y="1524"/>
                  </a:lnTo>
                  <a:lnTo>
                    <a:pt x="135" y="1748"/>
                  </a:lnTo>
                  <a:lnTo>
                    <a:pt x="1255" y="2375"/>
                  </a:lnTo>
                  <a:lnTo>
                    <a:pt x="1390" y="2286"/>
                  </a:lnTo>
                  <a:lnTo>
                    <a:pt x="1390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91"/>
            <p:cNvSpPr/>
            <p:nvPr/>
          </p:nvSpPr>
          <p:spPr>
            <a:xfrm>
              <a:off x="6998599" y="2859885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46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91"/>
            <p:cNvSpPr/>
            <p:nvPr/>
          </p:nvSpPr>
          <p:spPr>
            <a:xfrm>
              <a:off x="7096215" y="2930223"/>
              <a:ext cx="19610" cy="136754"/>
            </a:xfrm>
            <a:custGeom>
              <a:avLst/>
              <a:gdLst/>
              <a:ahLst/>
              <a:cxnLst/>
              <a:rect l="l" t="t" r="r" b="b"/>
              <a:pathLst>
                <a:path w="225" h="1569" extrusionOk="0">
                  <a:moveTo>
                    <a:pt x="0" y="0"/>
                  </a:moveTo>
                  <a:lnTo>
                    <a:pt x="45" y="1434"/>
                  </a:lnTo>
                  <a:lnTo>
                    <a:pt x="135" y="1569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91"/>
            <p:cNvSpPr/>
            <p:nvPr/>
          </p:nvSpPr>
          <p:spPr>
            <a:xfrm>
              <a:off x="7096215" y="2914621"/>
              <a:ext cx="19610" cy="23446"/>
            </a:xfrm>
            <a:custGeom>
              <a:avLst/>
              <a:gdLst/>
              <a:ahLst/>
              <a:cxnLst/>
              <a:rect l="l" t="t" r="r" b="b"/>
              <a:pathLst>
                <a:path w="225" h="269" extrusionOk="0">
                  <a:moveTo>
                    <a:pt x="90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24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91"/>
            <p:cNvSpPr/>
            <p:nvPr/>
          </p:nvSpPr>
          <p:spPr>
            <a:xfrm>
              <a:off x="6990755" y="286380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91"/>
            <p:cNvSpPr/>
            <p:nvPr/>
          </p:nvSpPr>
          <p:spPr>
            <a:xfrm>
              <a:off x="7123496" y="2930223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91"/>
            <p:cNvSpPr/>
            <p:nvPr/>
          </p:nvSpPr>
          <p:spPr>
            <a:xfrm>
              <a:off x="7221199" y="3004396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390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91"/>
            <p:cNvSpPr/>
            <p:nvPr/>
          </p:nvSpPr>
          <p:spPr>
            <a:xfrm>
              <a:off x="7217277" y="2984872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lnTo>
                    <a:pt x="45" y="90"/>
                  </a:lnTo>
                  <a:lnTo>
                    <a:pt x="0" y="225"/>
                  </a:lnTo>
                  <a:lnTo>
                    <a:pt x="135" y="270"/>
                  </a:lnTo>
                  <a:lnTo>
                    <a:pt x="269" y="22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91"/>
            <p:cNvSpPr/>
            <p:nvPr/>
          </p:nvSpPr>
          <p:spPr>
            <a:xfrm>
              <a:off x="7111817" y="2934145"/>
              <a:ext cx="117227" cy="210927"/>
            </a:xfrm>
            <a:custGeom>
              <a:avLst/>
              <a:gdLst/>
              <a:ahLst/>
              <a:cxnLst/>
              <a:rect l="l" t="t" r="r" b="b"/>
              <a:pathLst>
                <a:path w="1345" h="2420" extrusionOk="0">
                  <a:moveTo>
                    <a:pt x="135" y="0"/>
                  </a:moveTo>
                  <a:lnTo>
                    <a:pt x="0" y="90"/>
                  </a:lnTo>
                  <a:lnTo>
                    <a:pt x="0" y="1569"/>
                  </a:lnTo>
                  <a:lnTo>
                    <a:pt x="135" y="1748"/>
                  </a:lnTo>
                  <a:lnTo>
                    <a:pt x="1255" y="2420"/>
                  </a:lnTo>
                  <a:lnTo>
                    <a:pt x="1345" y="2330"/>
                  </a:lnTo>
                  <a:lnTo>
                    <a:pt x="1345" y="852"/>
                  </a:lnTo>
                  <a:lnTo>
                    <a:pt x="1255" y="67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91"/>
            <p:cNvSpPr/>
            <p:nvPr/>
          </p:nvSpPr>
          <p:spPr>
            <a:xfrm>
              <a:off x="6998599" y="2699771"/>
              <a:ext cx="105461" cy="70425"/>
            </a:xfrm>
            <a:custGeom>
              <a:avLst/>
              <a:gdLst/>
              <a:ahLst/>
              <a:cxnLst/>
              <a:rect l="l" t="t" r="r" b="b"/>
              <a:pathLst>
                <a:path w="1210" h="808" extrusionOk="0">
                  <a:moveTo>
                    <a:pt x="134" y="1"/>
                  </a:moveTo>
                  <a:lnTo>
                    <a:pt x="0" y="90"/>
                  </a:lnTo>
                  <a:lnTo>
                    <a:pt x="45" y="180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91"/>
            <p:cNvSpPr/>
            <p:nvPr/>
          </p:nvSpPr>
          <p:spPr>
            <a:xfrm>
              <a:off x="7096215" y="277403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135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91"/>
            <p:cNvSpPr/>
            <p:nvPr/>
          </p:nvSpPr>
          <p:spPr>
            <a:xfrm>
              <a:off x="7096215" y="2754421"/>
              <a:ext cx="19610" cy="27455"/>
            </a:xfrm>
            <a:custGeom>
              <a:avLst/>
              <a:gdLst/>
              <a:ahLst/>
              <a:cxnLst/>
              <a:rect l="l" t="t" r="r" b="b"/>
              <a:pathLst>
                <a:path w="225" h="315" extrusionOk="0">
                  <a:moveTo>
                    <a:pt x="90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35" y="315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91"/>
            <p:cNvSpPr/>
            <p:nvPr/>
          </p:nvSpPr>
          <p:spPr>
            <a:xfrm>
              <a:off x="6990755" y="2707616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90" y="0"/>
                  </a:moveTo>
                  <a:lnTo>
                    <a:pt x="0" y="45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10" y="62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91"/>
            <p:cNvSpPr/>
            <p:nvPr/>
          </p:nvSpPr>
          <p:spPr>
            <a:xfrm>
              <a:off x="7123496" y="2774032"/>
              <a:ext cx="105548" cy="70338"/>
            </a:xfrm>
            <a:custGeom>
              <a:avLst/>
              <a:gdLst/>
              <a:ahLst/>
              <a:cxnLst/>
              <a:rect l="l" t="t" r="r" b="b"/>
              <a:pathLst>
                <a:path w="1211" h="807" extrusionOk="0">
                  <a:moveTo>
                    <a:pt x="91" y="0"/>
                  </a:moveTo>
                  <a:lnTo>
                    <a:pt x="1" y="45"/>
                  </a:lnTo>
                  <a:lnTo>
                    <a:pt x="1" y="134"/>
                  </a:lnTo>
                  <a:lnTo>
                    <a:pt x="1076" y="807"/>
                  </a:lnTo>
                  <a:lnTo>
                    <a:pt x="1211" y="627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91"/>
            <p:cNvSpPr/>
            <p:nvPr/>
          </p:nvSpPr>
          <p:spPr>
            <a:xfrm>
              <a:off x="7221199" y="2844283"/>
              <a:ext cx="19610" cy="132919"/>
            </a:xfrm>
            <a:custGeom>
              <a:avLst/>
              <a:gdLst/>
              <a:ahLst/>
              <a:cxnLst/>
              <a:rect l="l" t="t" r="r" b="b"/>
              <a:pathLst>
                <a:path w="225" h="1525" extrusionOk="0">
                  <a:moveTo>
                    <a:pt x="0" y="1"/>
                  </a:moveTo>
                  <a:lnTo>
                    <a:pt x="45" y="1434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91"/>
            <p:cNvSpPr/>
            <p:nvPr/>
          </p:nvSpPr>
          <p:spPr>
            <a:xfrm>
              <a:off x="7217277" y="2828681"/>
              <a:ext cx="23533" cy="23533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lnTo>
                    <a:pt x="45" y="45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91"/>
            <p:cNvSpPr/>
            <p:nvPr/>
          </p:nvSpPr>
          <p:spPr>
            <a:xfrm>
              <a:off x="7111817" y="2777867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286"/>
                  </a:lnTo>
                  <a:lnTo>
                    <a:pt x="1345" y="852"/>
                  </a:lnTo>
                  <a:lnTo>
                    <a:pt x="1255" y="628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91"/>
            <p:cNvSpPr/>
            <p:nvPr/>
          </p:nvSpPr>
          <p:spPr>
            <a:xfrm>
              <a:off x="6998599" y="2543580"/>
              <a:ext cx="105461" cy="70338"/>
            </a:xfrm>
            <a:custGeom>
              <a:avLst/>
              <a:gdLst/>
              <a:ahLst/>
              <a:cxnLst/>
              <a:rect l="l" t="t" r="r" b="b"/>
              <a:pathLst>
                <a:path w="1210" h="807" extrusionOk="0">
                  <a:moveTo>
                    <a:pt x="134" y="0"/>
                  </a:moveTo>
                  <a:lnTo>
                    <a:pt x="0" y="45"/>
                  </a:lnTo>
                  <a:lnTo>
                    <a:pt x="45" y="135"/>
                  </a:lnTo>
                  <a:lnTo>
                    <a:pt x="1120" y="807"/>
                  </a:lnTo>
                  <a:lnTo>
                    <a:pt x="1210" y="6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91"/>
            <p:cNvSpPr/>
            <p:nvPr/>
          </p:nvSpPr>
          <p:spPr>
            <a:xfrm>
              <a:off x="7096215" y="2613832"/>
              <a:ext cx="19610" cy="136841"/>
            </a:xfrm>
            <a:custGeom>
              <a:avLst/>
              <a:gdLst/>
              <a:ahLst/>
              <a:cxnLst/>
              <a:rect l="l" t="t" r="r" b="b"/>
              <a:pathLst>
                <a:path w="225" h="1570" extrusionOk="0">
                  <a:moveTo>
                    <a:pt x="0" y="1"/>
                  </a:moveTo>
                  <a:lnTo>
                    <a:pt x="45" y="1435"/>
                  </a:lnTo>
                  <a:lnTo>
                    <a:pt x="135" y="1569"/>
                  </a:lnTo>
                  <a:lnTo>
                    <a:pt x="224" y="1480"/>
                  </a:lnTo>
                  <a:lnTo>
                    <a:pt x="224" y="46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91"/>
            <p:cNvSpPr/>
            <p:nvPr/>
          </p:nvSpPr>
          <p:spPr>
            <a:xfrm>
              <a:off x="7096215" y="2598230"/>
              <a:ext cx="19610" cy="23533"/>
            </a:xfrm>
            <a:custGeom>
              <a:avLst/>
              <a:gdLst/>
              <a:ahLst/>
              <a:cxnLst/>
              <a:rect l="l" t="t" r="r" b="b"/>
              <a:pathLst>
                <a:path w="225" h="270" extrusionOk="0">
                  <a:moveTo>
                    <a:pt x="90" y="1"/>
                  </a:moveTo>
                  <a:lnTo>
                    <a:pt x="0" y="45"/>
                  </a:lnTo>
                  <a:lnTo>
                    <a:pt x="0" y="225"/>
                  </a:lnTo>
                  <a:lnTo>
                    <a:pt x="135" y="269"/>
                  </a:lnTo>
                  <a:lnTo>
                    <a:pt x="224" y="22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91"/>
            <p:cNvSpPr/>
            <p:nvPr/>
          </p:nvSpPr>
          <p:spPr>
            <a:xfrm>
              <a:off x="6990755" y="2547503"/>
              <a:ext cx="117227" cy="207005"/>
            </a:xfrm>
            <a:custGeom>
              <a:avLst/>
              <a:gdLst/>
              <a:ahLst/>
              <a:cxnLst/>
              <a:rect l="l" t="t" r="r" b="b"/>
              <a:pathLst>
                <a:path w="1345" h="2375" extrusionOk="0">
                  <a:moveTo>
                    <a:pt x="90" y="0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90" y="1748"/>
                  </a:lnTo>
                  <a:lnTo>
                    <a:pt x="1210" y="2375"/>
                  </a:lnTo>
                  <a:lnTo>
                    <a:pt x="1345" y="2330"/>
                  </a:lnTo>
                  <a:lnTo>
                    <a:pt x="1345" y="851"/>
                  </a:lnTo>
                  <a:lnTo>
                    <a:pt x="1210" y="627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91"/>
            <p:cNvSpPr/>
            <p:nvPr/>
          </p:nvSpPr>
          <p:spPr>
            <a:xfrm>
              <a:off x="7123496" y="2613832"/>
              <a:ext cx="105548" cy="70425"/>
            </a:xfrm>
            <a:custGeom>
              <a:avLst/>
              <a:gdLst/>
              <a:ahLst/>
              <a:cxnLst/>
              <a:rect l="l" t="t" r="r" b="b"/>
              <a:pathLst>
                <a:path w="1211" h="808" extrusionOk="0">
                  <a:moveTo>
                    <a:pt x="91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1076" y="807"/>
                  </a:lnTo>
                  <a:lnTo>
                    <a:pt x="1211" y="62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91"/>
            <p:cNvSpPr/>
            <p:nvPr/>
          </p:nvSpPr>
          <p:spPr>
            <a:xfrm>
              <a:off x="7221199" y="2688092"/>
              <a:ext cx="19610" cy="132832"/>
            </a:xfrm>
            <a:custGeom>
              <a:avLst/>
              <a:gdLst/>
              <a:ahLst/>
              <a:cxnLst/>
              <a:rect l="l" t="t" r="r" b="b"/>
              <a:pathLst>
                <a:path w="225" h="1524" extrusionOk="0">
                  <a:moveTo>
                    <a:pt x="0" y="0"/>
                  </a:moveTo>
                  <a:lnTo>
                    <a:pt x="45" y="1389"/>
                  </a:lnTo>
                  <a:lnTo>
                    <a:pt x="90" y="1524"/>
                  </a:lnTo>
                  <a:lnTo>
                    <a:pt x="224" y="14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91"/>
            <p:cNvSpPr/>
            <p:nvPr/>
          </p:nvSpPr>
          <p:spPr>
            <a:xfrm>
              <a:off x="7217277" y="2668568"/>
              <a:ext cx="23533" cy="23446"/>
            </a:xfrm>
            <a:custGeom>
              <a:avLst/>
              <a:gdLst/>
              <a:ahLst/>
              <a:cxnLst/>
              <a:rect l="l" t="t" r="r" b="b"/>
              <a:pathLst>
                <a:path w="270" h="269" extrusionOk="0">
                  <a:moveTo>
                    <a:pt x="135" y="0"/>
                  </a:moveTo>
                  <a:lnTo>
                    <a:pt x="45" y="90"/>
                  </a:lnTo>
                  <a:lnTo>
                    <a:pt x="0" y="224"/>
                  </a:lnTo>
                  <a:lnTo>
                    <a:pt x="135" y="269"/>
                  </a:lnTo>
                  <a:lnTo>
                    <a:pt x="269" y="22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91"/>
            <p:cNvSpPr/>
            <p:nvPr/>
          </p:nvSpPr>
          <p:spPr>
            <a:xfrm>
              <a:off x="7111817" y="2617754"/>
              <a:ext cx="117227" cy="207092"/>
            </a:xfrm>
            <a:custGeom>
              <a:avLst/>
              <a:gdLst/>
              <a:ahLst/>
              <a:cxnLst/>
              <a:rect l="l" t="t" r="r" b="b"/>
              <a:pathLst>
                <a:path w="1345" h="2376" extrusionOk="0">
                  <a:moveTo>
                    <a:pt x="135" y="1"/>
                  </a:moveTo>
                  <a:lnTo>
                    <a:pt x="0" y="90"/>
                  </a:lnTo>
                  <a:lnTo>
                    <a:pt x="0" y="1524"/>
                  </a:lnTo>
                  <a:lnTo>
                    <a:pt x="135" y="1748"/>
                  </a:lnTo>
                  <a:lnTo>
                    <a:pt x="1255" y="2376"/>
                  </a:lnTo>
                  <a:lnTo>
                    <a:pt x="1345" y="2331"/>
                  </a:lnTo>
                  <a:lnTo>
                    <a:pt x="1345" y="852"/>
                  </a:lnTo>
                  <a:lnTo>
                    <a:pt x="1255" y="67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91"/>
            <p:cNvSpPr/>
            <p:nvPr/>
          </p:nvSpPr>
          <p:spPr>
            <a:xfrm>
              <a:off x="6920419" y="2586550"/>
              <a:ext cx="50900" cy="50814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583" y="0"/>
                  </a:moveTo>
                  <a:lnTo>
                    <a:pt x="1" y="179"/>
                  </a:lnTo>
                  <a:lnTo>
                    <a:pt x="1" y="493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91"/>
            <p:cNvSpPr/>
            <p:nvPr/>
          </p:nvSpPr>
          <p:spPr>
            <a:xfrm>
              <a:off x="6904818" y="2555260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1"/>
                  </a:moveTo>
                  <a:lnTo>
                    <a:pt x="135" y="180"/>
                  </a:lnTo>
                  <a:lnTo>
                    <a:pt x="1" y="270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91"/>
            <p:cNvSpPr/>
            <p:nvPr/>
          </p:nvSpPr>
          <p:spPr>
            <a:xfrm>
              <a:off x="6885295" y="2539658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9"/>
                  </a:lnTo>
                  <a:lnTo>
                    <a:pt x="314" y="449"/>
                  </a:lnTo>
                  <a:lnTo>
                    <a:pt x="762" y="180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91"/>
            <p:cNvSpPr/>
            <p:nvPr/>
          </p:nvSpPr>
          <p:spPr>
            <a:xfrm>
              <a:off x="6869694" y="2563104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180" y="807"/>
                  </a:lnTo>
                  <a:lnTo>
                    <a:pt x="493" y="986"/>
                  </a:lnTo>
                  <a:lnTo>
                    <a:pt x="672" y="852"/>
                  </a:lnTo>
                  <a:lnTo>
                    <a:pt x="672" y="538"/>
                  </a:lnTo>
                  <a:lnTo>
                    <a:pt x="493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91"/>
            <p:cNvSpPr/>
            <p:nvPr/>
          </p:nvSpPr>
          <p:spPr>
            <a:xfrm>
              <a:off x="6920419" y="2988795"/>
              <a:ext cx="50900" cy="54736"/>
            </a:xfrm>
            <a:custGeom>
              <a:avLst/>
              <a:gdLst/>
              <a:ahLst/>
              <a:cxnLst/>
              <a:rect l="l" t="t" r="r" b="b"/>
              <a:pathLst>
                <a:path w="584" h="628" extrusionOk="0">
                  <a:moveTo>
                    <a:pt x="583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90" y="628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91"/>
            <p:cNvSpPr/>
            <p:nvPr/>
          </p:nvSpPr>
          <p:spPr>
            <a:xfrm>
              <a:off x="6904818" y="2957591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7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91"/>
            <p:cNvSpPr/>
            <p:nvPr/>
          </p:nvSpPr>
          <p:spPr>
            <a:xfrm>
              <a:off x="6885295" y="2945825"/>
              <a:ext cx="66501" cy="35213"/>
            </a:xfrm>
            <a:custGeom>
              <a:avLst/>
              <a:gdLst/>
              <a:ahLst/>
              <a:cxnLst/>
              <a:rect l="l" t="t" r="r" b="b"/>
              <a:pathLst>
                <a:path w="763" h="404" extrusionOk="0">
                  <a:moveTo>
                    <a:pt x="493" y="1"/>
                  </a:moveTo>
                  <a:lnTo>
                    <a:pt x="1" y="269"/>
                  </a:lnTo>
                  <a:lnTo>
                    <a:pt x="45" y="404"/>
                  </a:lnTo>
                  <a:lnTo>
                    <a:pt x="314" y="404"/>
                  </a:lnTo>
                  <a:lnTo>
                    <a:pt x="762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91"/>
            <p:cNvSpPr/>
            <p:nvPr/>
          </p:nvSpPr>
          <p:spPr>
            <a:xfrm>
              <a:off x="6869694" y="2969271"/>
              <a:ext cx="58657" cy="82105"/>
            </a:xfrm>
            <a:custGeom>
              <a:avLst/>
              <a:gdLst/>
              <a:ahLst/>
              <a:cxnLst/>
              <a:rect l="l" t="t" r="r" b="b"/>
              <a:pathLst>
                <a:path w="673" h="942" extrusionOk="0">
                  <a:moveTo>
                    <a:pt x="180" y="0"/>
                  </a:moveTo>
                  <a:lnTo>
                    <a:pt x="0" y="90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41"/>
                  </a:lnTo>
                  <a:lnTo>
                    <a:pt x="672" y="852"/>
                  </a:lnTo>
                  <a:lnTo>
                    <a:pt x="672" y="493"/>
                  </a:lnTo>
                  <a:lnTo>
                    <a:pt x="493" y="13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91"/>
            <p:cNvSpPr/>
            <p:nvPr/>
          </p:nvSpPr>
          <p:spPr>
            <a:xfrm>
              <a:off x="6920419" y="3394961"/>
              <a:ext cx="50900" cy="509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583" y="1"/>
                  </a:moveTo>
                  <a:lnTo>
                    <a:pt x="1" y="180"/>
                  </a:lnTo>
                  <a:lnTo>
                    <a:pt x="1" y="538"/>
                  </a:lnTo>
                  <a:lnTo>
                    <a:pt x="90" y="583"/>
                  </a:lnTo>
                  <a:lnTo>
                    <a:pt x="583" y="31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91"/>
            <p:cNvSpPr/>
            <p:nvPr/>
          </p:nvSpPr>
          <p:spPr>
            <a:xfrm>
              <a:off x="6904818" y="3363758"/>
              <a:ext cx="66501" cy="54736"/>
            </a:xfrm>
            <a:custGeom>
              <a:avLst/>
              <a:gdLst/>
              <a:ahLst/>
              <a:cxnLst/>
              <a:rect l="l" t="t" r="r" b="b"/>
              <a:pathLst>
                <a:path w="763" h="628" extrusionOk="0">
                  <a:moveTo>
                    <a:pt x="538" y="0"/>
                  </a:moveTo>
                  <a:lnTo>
                    <a:pt x="135" y="179"/>
                  </a:lnTo>
                  <a:lnTo>
                    <a:pt x="1" y="269"/>
                  </a:lnTo>
                  <a:lnTo>
                    <a:pt x="269" y="628"/>
                  </a:lnTo>
                  <a:lnTo>
                    <a:pt x="762" y="359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91"/>
            <p:cNvSpPr/>
            <p:nvPr/>
          </p:nvSpPr>
          <p:spPr>
            <a:xfrm>
              <a:off x="6885295" y="3348156"/>
              <a:ext cx="66501" cy="3913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269"/>
                  </a:lnTo>
                  <a:lnTo>
                    <a:pt x="45" y="448"/>
                  </a:lnTo>
                  <a:lnTo>
                    <a:pt x="314" y="448"/>
                  </a:lnTo>
                  <a:lnTo>
                    <a:pt x="762" y="1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91"/>
            <p:cNvSpPr/>
            <p:nvPr/>
          </p:nvSpPr>
          <p:spPr>
            <a:xfrm>
              <a:off x="6869694" y="3371515"/>
              <a:ext cx="58657" cy="86027"/>
            </a:xfrm>
            <a:custGeom>
              <a:avLst/>
              <a:gdLst/>
              <a:ahLst/>
              <a:cxnLst/>
              <a:rect l="l" t="t" r="r" b="b"/>
              <a:pathLst>
                <a:path w="673" h="987" extrusionOk="0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180" y="807"/>
                  </a:lnTo>
                  <a:lnTo>
                    <a:pt x="493" y="987"/>
                  </a:lnTo>
                  <a:lnTo>
                    <a:pt x="672" y="852"/>
                  </a:lnTo>
                  <a:lnTo>
                    <a:pt x="672" y="539"/>
                  </a:lnTo>
                  <a:lnTo>
                    <a:pt x="493" y="18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91"/>
            <p:cNvSpPr/>
            <p:nvPr/>
          </p:nvSpPr>
          <p:spPr>
            <a:xfrm>
              <a:off x="6701742" y="1953855"/>
              <a:ext cx="1081886" cy="624937"/>
            </a:xfrm>
            <a:custGeom>
              <a:avLst/>
              <a:gdLst/>
              <a:ahLst/>
              <a:cxnLst/>
              <a:rect l="l" t="t" r="r" b="b"/>
              <a:pathLst>
                <a:path w="12413" h="7170" extrusionOk="0">
                  <a:moveTo>
                    <a:pt x="5512" y="0"/>
                  </a:moveTo>
                  <a:lnTo>
                    <a:pt x="0" y="3226"/>
                  </a:lnTo>
                  <a:lnTo>
                    <a:pt x="6901" y="7170"/>
                  </a:lnTo>
                  <a:lnTo>
                    <a:pt x="12413" y="3988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91"/>
            <p:cNvSpPr/>
            <p:nvPr/>
          </p:nvSpPr>
          <p:spPr>
            <a:xfrm>
              <a:off x="7291448" y="2301449"/>
              <a:ext cx="492178" cy="292945"/>
            </a:xfrm>
            <a:custGeom>
              <a:avLst/>
              <a:gdLst/>
              <a:ahLst/>
              <a:cxnLst/>
              <a:rect l="l" t="t" r="r" b="b"/>
              <a:pathLst>
                <a:path w="5647" h="3361" extrusionOk="0">
                  <a:moveTo>
                    <a:pt x="5647" y="0"/>
                  </a:moveTo>
                  <a:lnTo>
                    <a:pt x="135" y="3182"/>
                  </a:lnTo>
                  <a:lnTo>
                    <a:pt x="1" y="3226"/>
                  </a:lnTo>
                  <a:lnTo>
                    <a:pt x="135" y="3361"/>
                  </a:lnTo>
                  <a:lnTo>
                    <a:pt x="5647" y="17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91"/>
            <p:cNvSpPr/>
            <p:nvPr/>
          </p:nvSpPr>
          <p:spPr>
            <a:xfrm>
              <a:off x="6701742" y="2235033"/>
              <a:ext cx="601561" cy="359361"/>
            </a:xfrm>
            <a:custGeom>
              <a:avLst/>
              <a:gdLst/>
              <a:ahLst/>
              <a:cxnLst/>
              <a:rect l="l" t="t" r="r" b="b"/>
              <a:pathLst>
                <a:path w="6902" h="4123" extrusionOk="0">
                  <a:moveTo>
                    <a:pt x="0" y="0"/>
                  </a:moveTo>
                  <a:lnTo>
                    <a:pt x="0" y="180"/>
                  </a:lnTo>
                  <a:lnTo>
                    <a:pt x="6901" y="4123"/>
                  </a:lnTo>
                  <a:lnTo>
                    <a:pt x="6901" y="39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91"/>
            <p:cNvSpPr/>
            <p:nvPr/>
          </p:nvSpPr>
          <p:spPr>
            <a:xfrm>
              <a:off x="7365706" y="2723218"/>
              <a:ext cx="480412" cy="624937"/>
            </a:xfrm>
            <a:custGeom>
              <a:avLst/>
              <a:gdLst/>
              <a:ahLst/>
              <a:cxnLst/>
              <a:rect l="l" t="t" r="r" b="b"/>
              <a:pathLst>
                <a:path w="5512" h="7170" extrusionOk="0">
                  <a:moveTo>
                    <a:pt x="5512" y="0"/>
                  </a:moveTo>
                  <a:lnTo>
                    <a:pt x="0" y="3182"/>
                  </a:lnTo>
                  <a:lnTo>
                    <a:pt x="0" y="7170"/>
                  </a:lnTo>
                  <a:lnTo>
                    <a:pt x="5512" y="3989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91"/>
            <p:cNvSpPr/>
            <p:nvPr/>
          </p:nvSpPr>
          <p:spPr>
            <a:xfrm>
              <a:off x="7353940" y="2715373"/>
              <a:ext cx="492178" cy="293032"/>
            </a:xfrm>
            <a:custGeom>
              <a:avLst/>
              <a:gdLst/>
              <a:ahLst/>
              <a:cxnLst/>
              <a:rect l="l" t="t" r="r" b="b"/>
              <a:pathLst>
                <a:path w="5647" h="3362" extrusionOk="0">
                  <a:moveTo>
                    <a:pt x="5512" y="1"/>
                  </a:moveTo>
                  <a:lnTo>
                    <a:pt x="1" y="3182"/>
                  </a:lnTo>
                  <a:lnTo>
                    <a:pt x="90" y="3362"/>
                  </a:lnTo>
                  <a:lnTo>
                    <a:pt x="135" y="3272"/>
                  </a:lnTo>
                  <a:lnTo>
                    <a:pt x="5647" y="90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91"/>
            <p:cNvSpPr/>
            <p:nvPr/>
          </p:nvSpPr>
          <p:spPr>
            <a:xfrm>
              <a:off x="7353940" y="2992717"/>
              <a:ext cx="11853" cy="355438"/>
            </a:xfrm>
            <a:custGeom>
              <a:avLst/>
              <a:gdLst/>
              <a:ahLst/>
              <a:cxnLst/>
              <a:rect l="l" t="t" r="r" b="b"/>
              <a:pathLst>
                <a:path w="136" h="4078" extrusionOk="0">
                  <a:moveTo>
                    <a:pt x="1" y="0"/>
                  </a:moveTo>
                  <a:lnTo>
                    <a:pt x="1" y="3988"/>
                  </a:lnTo>
                  <a:lnTo>
                    <a:pt x="135" y="4078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1" name="Google Shape;2171;p91"/>
          <p:cNvGrpSpPr/>
          <p:nvPr/>
        </p:nvGrpSpPr>
        <p:grpSpPr>
          <a:xfrm>
            <a:off x="114108" y="3066476"/>
            <a:ext cx="1420136" cy="1604559"/>
            <a:chOff x="2975551" y="475034"/>
            <a:chExt cx="4856825" cy="4330792"/>
          </a:xfrm>
        </p:grpSpPr>
        <p:sp>
          <p:nvSpPr>
            <p:cNvPr id="2172" name="Google Shape;2172;p91"/>
            <p:cNvSpPr/>
            <p:nvPr/>
          </p:nvSpPr>
          <p:spPr>
            <a:xfrm>
              <a:off x="3466026" y="129764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91"/>
            <p:cNvSpPr/>
            <p:nvPr/>
          </p:nvSpPr>
          <p:spPr>
            <a:xfrm>
              <a:off x="3655879" y="114336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3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91"/>
            <p:cNvSpPr/>
            <p:nvPr/>
          </p:nvSpPr>
          <p:spPr>
            <a:xfrm>
              <a:off x="3636020" y="1388644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70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91"/>
            <p:cNvSpPr/>
            <p:nvPr/>
          </p:nvSpPr>
          <p:spPr>
            <a:xfrm>
              <a:off x="3466026" y="102473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91"/>
            <p:cNvSpPr/>
            <p:nvPr/>
          </p:nvSpPr>
          <p:spPr>
            <a:xfrm>
              <a:off x="3687477" y="1428186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91"/>
            <p:cNvSpPr/>
            <p:nvPr/>
          </p:nvSpPr>
          <p:spPr>
            <a:xfrm>
              <a:off x="3877330" y="1273902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91"/>
            <p:cNvSpPr/>
            <p:nvPr/>
          </p:nvSpPr>
          <p:spPr>
            <a:xfrm>
              <a:off x="3857559" y="151521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91"/>
            <p:cNvSpPr/>
            <p:nvPr/>
          </p:nvSpPr>
          <p:spPr>
            <a:xfrm>
              <a:off x="3687477" y="1151305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91"/>
            <p:cNvSpPr/>
            <p:nvPr/>
          </p:nvSpPr>
          <p:spPr>
            <a:xfrm>
              <a:off x="2975551" y="158238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91"/>
            <p:cNvSpPr/>
            <p:nvPr/>
          </p:nvSpPr>
          <p:spPr>
            <a:xfrm>
              <a:off x="3165404" y="142818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45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91"/>
            <p:cNvSpPr/>
            <p:nvPr/>
          </p:nvSpPr>
          <p:spPr>
            <a:xfrm>
              <a:off x="3145633" y="1673380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91"/>
            <p:cNvSpPr/>
            <p:nvPr/>
          </p:nvSpPr>
          <p:spPr>
            <a:xfrm>
              <a:off x="2975551" y="1309472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91"/>
            <p:cNvSpPr/>
            <p:nvPr/>
          </p:nvSpPr>
          <p:spPr>
            <a:xfrm>
              <a:off x="3197090" y="1708950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1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91"/>
            <p:cNvSpPr/>
            <p:nvPr/>
          </p:nvSpPr>
          <p:spPr>
            <a:xfrm>
              <a:off x="3382971" y="1554755"/>
              <a:ext cx="470704" cy="276879"/>
            </a:xfrm>
            <a:custGeom>
              <a:avLst/>
              <a:gdLst/>
              <a:ahLst/>
              <a:cxnLst/>
              <a:rect l="l" t="t" r="r" b="b"/>
              <a:pathLst>
                <a:path w="5333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69" y="3137"/>
                  </a:lnTo>
                  <a:lnTo>
                    <a:pt x="5332" y="224"/>
                  </a:lnTo>
                  <a:lnTo>
                    <a:pt x="5332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91"/>
            <p:cNvSpPr/>
            <p:nvPr/>
          </p:nvSpPr>
          <p:spPr>
            <a:xfrm>
              <a:off x="3367084" y="1799949"/>
              <a:ext cx="39718" cy="31686"/>
            </a:xfrm>
            <a:custGeom>
              <a:avLst/>
              <a:gdLst/>
              <a:ahLst/>
              <a:cxnLst/>
              <a:rect l="l" t="t" r="r" b="b"/>
              <a:pathLst>
                <a:path w="450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91"/>
            <p:cNvSpPr/>
            <p:nvPr/>
          </p:nvSpPr>
          <p:spPr>
            <a:xfrm>
              <a:off x="3197090" y="1436041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30" y="4303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91"/>
            <p:cNvSpPr/>
            <p:nvPr/>
          </p:nvSpPr>
          <p:spPr>
            <a:xfrm>
              <a:off x="3908928" y="155475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91"/>
            <p:cNvSpPr/>
            <p:nvPr/>
          </p:nvSpPr>
          <p:spPr>
            <a:xfrm>
              <a:off x="4098781" y="1400471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91"/>
            <p:cNvSpPr/>
            <p:nvPr/>
          </p:nvSpPr>
          <p:spPr>
            <a:xfrm>
              <a:off x="4079010" y="1641694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91"/>
            <p:cNvSpPr/>
            <p:nvPr/>
          </p:nvSpPr>
          <p:spPr>
            <a:xfrm>
              <a:off x="3908928" y="1277874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91"/>
            <p:cNvSpPr/>
            <p:nvPr/>
          </p:nvSpPr>
          <p:spPr>
            <a:xfrm>
              <a:off x="3418541" y="1839491"/>
              <a:ext cx="181997" cy="118713"/>
            </a:xfrm>
            <a:custGeom>
              <a:avLst/>
              <a:gdLst/>
              <a:ahLst/>
              <a:cxnLst/>
              <a:rect l="l" t="t" r="r" b="b"/>
              <a:pathLst>
                <a:path w="2062" h="1345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45"/>
                  </a:lnTo>
                  <a:lnTo>
                    <a:pt x="2062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91"/>
            <p:cNvSpPr/>
            <p:nvPr/>
          </p:nvSpPr>
          <p:spPr>
            <a:xfrm>
              <a:off x="3604422" y="1685207"/>
              <a:ext cx="466732" cy="272996"/>
            </a:xfrm>
            <a:custGeom>
              <a:avLst/>
              <a:gdLst/>
              <a:ahLst/>
              <a:cxnLst/>
              <a:rect l="l" t="t" r="r" b="b"/>
              <a:pathLst>
                <a:path w="5288" h="3093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5" y="3093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91"/>
            <p:cNvSpPr/>
            <p:nvPr/>
          </p:nvSpPr>
          <p:spPr>
            <a:xfrm>
              <a:off x="3588623" y="1926518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91"/>
            <p:cNvSpPr/>
            <p:nvPr/>
          </p:nvSpPr>
          <p:spPr>
            <a:xfrm>
              <a:off x="3418541" y="1562610"/>
              <a:ext cx="652613" cy="379794"/>
            </a:xfrm>
            <a:custGeom>
              <a:avLst/>
              <a:gdLst/>
              <a:ahLst/>
              <a:cxnLst/>
              <a:rect l="l" t="t" r="r" b="b"/>
              <a:pathLst>
                <a:path w="7394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90"/>
                  </a:lnTo>
                  <a:lnTo>
                    <a:pt x="7394" y="1121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91"/>
            <p:cNvSpPr/>
            <p:nvPr/>
          </p:nvSpPr>
          <p:spPr>
            <a:xfrm>
              <a:off x="4130467" y="1681324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91"/>
            <p:cNvSpPr/>
            <p:nvPr/>
          </p:nvSpPr>
          <p:spPr>
            <a:xfrm>
              <a:off x="4320320" y="1527040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0"/>
                  </a:moveTo>
                  <a:lnTo>
                    <a:pt x="0" y="2823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91"/>
            <p:cNvSpPr/>
            <p:nvPr/>
          </p:nvSpPr>
          <p:spPr>
            <a:xfrm>
              <a:off x="4300461" y="1768263"/>
              <a:ext cx="39718" cy="35746"/>
            </a:xfrm>
            <a:custGeom>
              <a:avLst/>
              <a:gdLst/>
              <a:ahLst/>
              <a:cxnLst/>
              <a:rect l="l" t="t" r="r" b="b"/>
              <a:pathLst>
                <a:path w="450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91"/>
            <p:cNvSpPr/>
            <p:nvPr/>
          </p:nvSpPr>
          <p:spPr>
            <a:xfrm>
              <a:off x="4130467" y="140841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6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91"/>
            <p:cNvSpPr/>
            <p:nvPr/>
          </p:nvSpPr>
          <p:spPr>
            <a:xfrm>
              <a:off x="4351918" y="1807805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91"/>
            <p:cNvSpPr/>
            <p:nvPr/>
          </p:nvSpPr>
          <p:spPr>
            <a:xfrm>
              <a:off x="4537799" y="165360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3003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91"/>
            <p:cNvSpPr/>
            <p:nvPr/>
          </p:nvSpPr>
          <p:spPr>
            <a:xfrm>
              <a:off x="4522000" y="1898804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91"/>
            <p:cNvSpPr/>
            <p:nvPr/>
          </p:nvSpPr>
          <p:spPr>
            <a:xfrm>
              <a:off x="4351918" y="1534984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4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91"/>
            <p:cNvSpPr/>
            <p:nvPr/>
          </p:nvSpPr>
          <p:spPr>
            <a:xfrm>
              <a:off x="4573368" y="1938346"/>
              <a:ext cx="182086" cy="118713"/>
            </a:xfrm>
            <a:custGeom>
              <a:avLst/>
              <a:gdLst/>
              <a:ahLst/>
              <a:cxnLst/>
              <a:rect l="l" t="t" r="r" b="b"/>
              <a:pathLst>
                <a:path w="2063" h="1345" extrusionOk="0">
                  <a:moveTo>
                    <a:pt x="135" y="1"/>
                  </a:moveTo>
                  <a:lnTo>
                    <a:pt x="1" y="45"/>
                  </a:lnTo>
                  <a:lnTo>
                    <a:pt x="1" y="270"/>
                  </a:lnTo>
                  <a:lnTo>
                    <a:pt x="1928" y="1345"/>
                  </a:lnTo>
                  <a:lnTo>
                    <a:pt x="2062" y="1031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91"/>
            <p:cNvSpPr/>
            <p:nvPr/>
          </p:nvSpPr>
          <p:spPr>
            <a:xfrm>
              <a:off x="4759249" y="1784150"/>
              <a:ext cx="466820" cy="272908"/>
            </a:xfrm>
            <a:custGeom>
              <a:avLst/>
              <a:gdLst/>
              <a:ahLst/>
              <a:cxnLst/>
              <a:rect l="l" t="t" r="r" b="b"/>
              <a:pathLst>
                <a:path w="5289" h="3092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092"/>
                  </a:lnTo>
                  <a:lnTo>
                    <a:pt x="5288" y="179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91"/>
            <p:cNvSpPr/>
            <p:nvPr/>
          </p:nvSpPr>
          <p:spPr>
            <a:xfrm>
              <a:off x="4743450" y="2025373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91"/>
            <p:cNvSpPr/>
            <p:nvPr/>
          </p:nvSpPr>
          <p:spPr>
            <a:xfrm>
              <a:off x="4573368" y="1661553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1"/>
                  </a:lnTo>
                  <a:lnTo>
                    <a:pt x="1928" y="4302"/>
                  </a:lnTo>
                  <a:lnTo>
                    <a:pt x="2331" y="4302"/>
                  </a:lnTo>
                  <a:lnTo>
                    <a:pt x="7394" y="1389"/>
                  </a:lnTo>
                  <a:lnTo>
                    <a:pt x="7394" y="1120"/>
                  </a:lnTo>
                  <a:lnTo>
                    <a:pt x="5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91"/>
            <p:cNvSpPr/>
            <p:nvPr/>
          </p:nvSpPr>
          <p:spPr>
            <a:xfrm>
              <a:off x="4790936" y="2064915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91"/>
            <p:cNvSpPr/>
            <p:nvPr/>
          </p:nvSpPr>
          <p:spPr>
            <a:xfrm>
              <a:off x="4980789" y="1910631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8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91"/>
            <p:cNvSpPr/>
            <p:nvPr/>
          </p:nvSpPr>
          <p:spPr>
            <a:xfrm>
              <a:off x="4961018" y="2151942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0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91"/>
            <p:cNvSpPr/>
            <p:nvPr/>
          </p:nvSpPr>
          <p:spPr>
            <a:xfrm>
              <a:off x="4790936" y="178803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91"/>
            <p:cNvSpPr/>
            <p:nvPr/>
          </p:nvSpPr>
          <p:spPr>
            <a:xfrm>
              <a:off x="3636020" y="1966060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91"/>
            <p:cNvSpPr/>
            <p:nvPr/>
          </p:nvSpPr>
          <p:spPr>
            <a:xfrm>
              <a:off x="3825873" y="1811776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91"/>
            <p:cNvSpPr/>
            <p:nvPr/>
          </p:nvSpPr>
          <p:spPr>
            <a:xfrm>
              <a:off x="3806102" y="2053087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70" y="0"/>
                  </a:moveTo>
                  <a:lnTo>
                    <a:pt x="1" y="179"/>
                  </a:lnTo>
                  <a:lnTo>
                    <a:pt x="1" y="403"/>
                  </a:lnTo>
                  <a:lnTo>
                    <a:pt x="449" y="403"/>
                  </a:lnTo>
                  <a:lnTo>
                    <a:pt x="449" y="179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91"/>
            <p:cNvSpPr/>
            <p:nvPr/>
          </p:nvSpPr>
          <p:spPr>
            <a:xfrm>
              <a:off x="3636020" y="1689179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1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91"/>
            <p:cNvSpPr/>
            <p:nvPr/>
          </p:nvSpPr>
          <p:spPr>
            <a:xfrm>
              <a:off x="3857559" y="209262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91"/>
            <p:cNvSpPr/>
            <p:nvPr/>
          </p:nvSpPr>
          <p:spPr>
            <a:xfrm>
              <a:off x="4047412" y="1938346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64" y="1"/>
                  </a:moveTo>
                  <a:lnTo>
                    <a:pt x="0" y="2824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91"/>
            <p:cNvSpPr/>
            <p:nvPr/>
          </p:nvSpPr>
          <p:spPr>
            <a:xfrm>
              <a:off x="4027641" y="2183540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69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91"/>
            <p:cNvSpPr/>
            <p:nvPr/>
          </p:nvSpPr>
          <p:spPr>
            <a:xfrm>
              <a:off x="3857559" y="1819720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91"/>
            <p:cNvSpPr/>
            <p:nvPr/>
          </p:nvSpPr>
          <p:spPr>
            <a:xfrm>
              <a:off x="4079010" y="221919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107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91"/>
            <p:cNvSpPr/>
            <p:nvPr/>
          </p:nvSpPr>
          <p:spPr>
            <a:xfrm>
              <a:off x="4268863" y="2064915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91"/>
            <p:cNvSpPr/>
            <p:nvPr/>
          </p:nvSpPr>
          <p:spPr>
            <a:xfrm>
              <a:off x="4249092" y="2310109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91"/>
            <p:cNvSpPr/>
            <p:nvPr/>
          </p:nvSpPr>
          <p:spPr>
            <a:xfrm>
              <a:off x="4079010" y="1946289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76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91"/>
            <p:cNvSpPr/>
            <p:nvPr/>
          </p:nvSpPr>
          <p:spPr>
            <a:xfrm>
              <a:off x="4300461" y="2349651"/>
              <a:ext cx="182086" cy="122685"/>
            </a:xfrm>
            <a:custGeom>
              <a:avLst/>
              <a:gdLst/>
              <a:ahLst/>
              <a:cxnLst/>
              <a:rect l="l" t="t" r="r" b="b"/>
              <a:pathLst>
                <a:path w="2063" h="1390" extrusionOk="0">
                  <a:moveTo>
                    <a:pt x="135" y="1"/>
                  </a:moveTo>
                  <a:lnTo>
                    <a:pt x="1" y="46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91"/>
            <p:cNvSpPr/>
            <p:nvPr/>
          </p:nvSpPr>
          <p:spPr>
            <a:xfrm>
              <a:off x="4490313" y="2195456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91"/>
            <p:cNvSpPr/>
            <p:nvPr/>
          </p:nvSpPr>
          <p:spPr>
            <a:xfrm>
              <a:off x="4470543" y="2436678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91"/>
            <p:cNvSpPr/>
            <p:nvPr/>
          </p:nvSpPr>
          <p:spPr>
            <a:xfrm>
              <a:off x="4300461" y="2072858"/>
              <a:ext cx="656673" cy="379705"/>
            </a:xfrm>
            <a:custGeom>
              <a:avLst/>
              <a:gdLst/>
              <a:ahLst/>
              <a:cxnLst/>
              <a:rect l="l" t="t" r="r" b="b"/>
              <a:pathLst>
                <a:path w="7440" h="4302" extrusionOk="0">
                  <a:moveTo>
                    <a:pt x="5064" y="0"/>
                  </a:moveTo>
                  <a:lnTo>
                    <a:pt x="1" y="2958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91"/>
            <p:cNvSpPr/>
            <p:nvPr/>
          </p:nvSpPr>
          <p:spPr>
            <a:xfrm>
              <a:off x="4510084" y="1922547"/>
              <a:ext cx="976978" cy="569558"/>
            </a:xfrm>
            <a:custGeom>
              <a:avLst/>
              <a:gdLst/>
              <a:ahLst/>
              <a:cxnLst/>
              <a:rect l="l" t="t" r="r" b="b"/>
              <a:pathLst>
                <a:path w="11069" h="6453" extrusionOk="0">
                  <a:moveTo>
                    <a:pt x="10352" y="0"/>
                  </a:moveTo>
                  <a:lnTo>
                    <a:pt x="10352" y="224"/>
                  </a:lnTo>
                  <a:lnTo>
                    <a:pt x="10710" y="1121"/>
                  </a:lnTo>
                  <a:lnTo>
                    <a:pt x="1883" y="6139"/>
                  </a:lnTo>
                  <a:lnTo>
                    <a:pt x="359" y="5960"/>
                  </a:lnTo>
                  <a:lnTo>
                    <a:pt x="1" y="6005"/>
                  </a:lnTo>
                  <a:lnTo>
                    <a:pt x="1" y="6229"/>
                  </a:lnTo>
                  <a:lnTo>
                    <a:pt x="1972" y="6453"/>
                  </a:lnTo>
                  <a:lnTo>
                    <a:pt x="6364" y="3899"/>
                  </a:lnTo>
                  <a:lnTo>
                    <a:pt x="7036" y="4302"/>
                  </a:lnTo>
                  <a:lnTo>
                    <a:pt x="7305" y="4123"/>
                  </a:lnTo>
                  <a:lnTo>
                    <a:pt x="7305" y="3944"/>
                  </a:lnTo>
                  <a:lnTo>
                    <a:pt x="6722" y="3720"/>
                  </a:lnTo>
                  <a:lnTo>
                    <a:pt x="11069" y="1210"/>
                  </a:lnTo>
                  <a:lnTo>
                    <a:pt x="11069" y="986"/>
                  </a:lnTo>
                  <a:lnTo>
                    <a:pt x="10800" y="762"/>
                  </a:lnTo>
                  <a:lnTo>
                    <a:pt x="1035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91"/>
            <p:cNvSpPr/>
            <p:nvPr/>
          </p:nvSpPr>
          <p:spPr>
            <a:xfrm>
              <a:off x="4510084" y="1910631"/>
              <a:ext cx="976978" cy="561703"/>
            </a:xfrm>
            <a:custGeom>
              <a:avLst/>
              <a:gdLst/>
              <a:ahLst/>
              <a:cxnLst/>
              <a:rect l="l" t="t" r="r" b="b"/>
              <a:pathLst>
                <a:path w="11069" h="6364" extrusionOk="0">
                  <a:moveTo>
                    <a:pt x="10621" y="1"/>
                  </a:moveTo>
                  <a:lnTo>
                    <a:pt x="10352" y="135"/>
                  </a:lnTo>
                  <a:lnTo>
                    <a:pt x="10710" y="1032"/>
                  </a:lnTo>
                  <a:lnTo>
                    <a:pt x="1793" y="6185"/>
                  </a:lnTo>
                  <a:lnTo>
                    <a:pt x="270" y="6005"/>
                  </a:lnTo>
                  <a:lnTo>
                    <a:pt x="1" y="6140"/>
                  </a:lnTo>
                  <a:lnTo>
                    <a:pt x="1972" y="6364"/>
                  </a:lnTo>
                  <a:lnTo>
                    <a:pt x="6364" y="3855"/>
                  </a:lnTo>
                  <a:lnTo>
                    <a:pt x="7036" y="4213"/>
                  </a:lnTo>
                  <a:lnTo>
                    <a:pt x="7305" y="4079"/>
                  </a:lnTo>
                  <a:lnTo>
                    <a:pt x="6633" y="3675"/>
                  </a:lnTo>
                  <a:lnTo>
                    <a:pt x="11069" y="1121"/>
                  </a:lnTo>
                  <a:lnTo>
                    <a:pt x="1062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91"/>
            <p:cNvSpPr/>
            <p:nvPr/>
          </p:nvSpPr>
          <p:spPr>
            <a:xfrm>
              <a:off x="5910194" y="3706253"/>
              <a:ext cx="47573" cy="75200"/>
            </a:xfrm>
            <a:custGeom>
              <a:avLst/>
              <a:gdLst/>
              <a:ahLst/>
              <a:cxnLst/>
              <a:rect l="l" t="t" r="r" b="b"/>
              <a:pathLst>
                <a:path w="539" h="852" extrusionOk="0">
                  <a:moveTo>
                    <a:pt x="538" y="0"/>
                  </a:moveTo>
                  <a:lnTo>
                    <a:pt x="0" y="90"/>
                  </a:lnTo>
                  <a:lnTo>
                    <a:pt x="0" y="717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91"/>
            <p:cNvSpPr/>
            <p:nvPr/>
          </p:nvSpPr>
          <p:spPr>
            <a:xfrm>
              <a:off x="5878507" y="3642969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5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7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91"/>
            <p:cNvSpPr/>
            <p:nvPr/>
          </p:nvSpPr>
          <p:spPr>
            <a:xfrm>
              <a:off x="5838966" y="361525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359" y="1"/>
                  </a:moveTo>
                  <a:lnTo>
                    <a:pt x="1" y="225"/>
                  </a:lnTo>
                  <a:lnTo>
                    <a:pt x="90" y="539"/>
                  </a:lnTo>
                  <a:lnTo>
                    <a:pt x="583" y="539"/>
                  </a:lnTo>
                  <a:lnTo>
                    <a:pt x="942" y="31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91"/>
            <p:cNvSpPr/>
            <p:nvPr/>
          </p:nvSpPr>
          <p:spPr>
            <a:xfrm>
              <a:off x="5803396" y="3635025"/>
              <a:ext cx="122685" cy="166198"/>
            </a:xfrm>
            <a:custGeom>
              <a:avLst/>
              <a:gdLst/>
              <a:ahLst/>
              <a:cxnLst/>
              <a:rect l="l" t="t" r="r" b="b"/>
              <a:pathLst>
                <a:path w="1390" h="1883" extrusionOk="0">
                  <a:moveTo>
                    <a:pt x="404" y="1"/>
                  </a:moveTo>
                  <a:lnTo>
                    <a:pt x="1" y="225"/>
                  </a:lnTo>
                  <a:lnTo>
                    <a:pt x="1" y="897"/>
                  </a:lnTo>
                  <a:lnTo>
                    <a:pt x="404" y="1569"/>
                  </a:lnTo>
                  <a:lnTo>
                    <a:pt x="986" y="1883"/>
                  </a:lnTo>
                  <a:lnTo>
                    <a:pt x="1390" y="1659"/>
                  </a:lnTo>
                  <a:lnTo>
                    <a:pt x="1390" y="1032"/>
                  </a:lnTo>
                  <a:lnTo>
                    <a:pt x="986" y="31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91"/>
            <p:cNvSpPr/>
            <p:nvPr/>
          </p:nvSpPr>
          <p:spPr>
            <a:xfrm>
              <a:off x="5641257" y="3718080"/>
              <a:ext cx="245281" cy="158343"/>
            </a:xfrm>
            <a:custGeom>
              <a:avLst/>
              <a:gdLst/>
              <a:ahLst/>
              <a:cxnLst/>
              <a:rect l="l" t="t" r="r" b="b"/>
              <a:pathLst>
                <a:path w="2779" h="1794" extrusionOk="0">
                  <a:moveTo>
                    <a:pt x="2779" y="1"/>
                  </a:moveTo>
                  <a:lnTo>
                    <a:pt x="0" y="1524"/>
                  </a:lnTo>
                  <a:lnTo>
                    <a:pt x="0" y="1748"/>
                  </a:lnTo>
                  <a:lnTo>
                    <a:pt x="45" y="1793"/>
                  </a:lnTo>
                  <a:lnTo>
                    <a:pt x="2779" y="22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91"/>
            <p:cNvSpPr/>
            <p:nvPr/>
          </p:nvSpPr>
          <p:spPr>
            <a:xfrm>
              <a:off x="5633314" y="3698310"/>
              <a:ext cx="253225" cy="158343"/>
            </a:xfrm>
            <a:custGeom>
              <a:avLst/>
              <a:gdLst/>
              <a:ahLst/>
              <a:cxnLst/>
              <a:rect l="l" t="t" r="r" b="b"/>
              <a:pathLst>
                <a:path w="2869" h="1794" extrusionOk="0">
                  <a:moveTo>
                    <a:pt x="2734" y="1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35" y="1793"/>
                  </a:lnTo>
                  <a:lnTo>
                    <a:pt x="2869" y="225"/>
                  </a:lnTo>
                  <a:lnTo>
                    <a:pt x="2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91"/>
            <p:cNvSpPr/>
            <p:nvPr/>
          </p:nvSpPr>
          <p:spPr>
            <a:xfrm>
              <a:off x="5621487" y="3690454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0"/>
                  </a:moveTo>
                  <a:lnTo>
                    <a:pt x="0" y="1569"/>
                  </a:lnTo>
                  <a:lnTo>
                    <a:pt x="0" y="1658"/>
                  </a:lnTo>
                  <a:lnTo>
                    <a:pt x="180" y="1658"/>
                  </a:lnTo>
                  <a:lnTo>
                    <a:pt x="2868" y="9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91"/>
            <p:cNvSpPr/>
            <p:nvPr/>
          </p:nvSpPr>
          <p:spPr>
            <a:xfrm>
              <a:off x="5609571" y="3828851"/>
              <a:ext cx="35746" cy="55429"/>
            </a:xfrm>
            <a:custGeom>
              <a:avLst/>
              <a:gdLst/>
              <a:ahLst/>
              <a:cxnLst/>
              <a:rect l="l" t="t" r="r" b="b"/>
              <a:pathLst>
                <a:path w="405" h="628" extrusionOk="0">
                  <a:moveTo>
                    <a:pt x="135" y="1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8"/>
                  </a:lnTo>
                  <a:lnTo>
                    <a:pt x="404" y="538"/>
                  </a:lnTo>
                  <a:lnTo>
                    <a:pt x="404" y="314"/>
                  </a:lnTo>
                  <a:lnTo>
                    <a:pt x="315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91"/>
            <p:cNvSpPr/>
            <p:nvPr/>
          </p:nvSpPr>
          <p:spPr>
            <a:xfrm>
              <a:off x="5558202" y="3876336"/>
              <a:ext cx="106886" cy="106886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210" y="0"/>
                  </a:moveTo>
                  <a:lnTo>
                    <a:pt x="0" y="448"/>
                  </a:lnTo>
                  <a:lnTo>
                    <a:pt x="0" y="1076"/>
                  </a:lnTo>
                  <a:lnTo>
                    <a:pt x="180" y="1210"/>
                  </a:lnTo>
                  <a:lnTo>
                    <a:pt x="1210" y="628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91"/>
            <p:cNvSpPr/>
            <p:nvPr/>
          </p:nvSpPr>
          <p:spPr>
            <a:xfrm>
              <a:off x="5526516" y="3813051"/>
              <a:ext cx="138572" cy="114741"/>
            </a:xfrm>
            <a:custGeom>
              <a:avLst/>
              <a:gdLst/>
              <a:ahLst/>
              <a:cxnLst/>
              <a:rect l="l" t="t" r="r" b="b"/>
              <a:pathLst>
                <a:path w="1570" h="1300" extrusionOk="0">
                  <a:moveTo>
                    <a:pt x="1166" y="0"/>
                  </a:moveTo>
                  <a:lnTo>
                    <a:pt x="225" y="404"/>
                  </a:lnTo>
                  <a:lnTo>
                    <a:pt x="1" y="583"/>
                  </a:lnTo>
                  <a:lnTo>
                    <a:pt x="539" y="1300"/>
                  </a:lnTo>
                  <a:lnTo>
                    <a:pt x="1569" y="717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91"/>
            <p:cNvSpPr/>
            <p:nvPr/>
          </p:nvSpPr>
          <p:spPr>
            <a:xfrm>
              <a:off x="5486974" y="3785337"/>
              <a:ext cx="142456" cy="79171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1031" y="1"/>
                  </a:moveTo>
                  <a:lnTo>
                    <a:pt x="1" y="583"/>
                  </a:lnTo>
                  <a:lnTo>
                    <a:pt x="90" y="897"/>
                  </a:lnTo>
                  <a:lnTo>
                    <a:pt x="583" y="897"/>
                  </a:lnTo>
                  <a:lnTo>
                    <a:pt x="1614" y="314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91"/>
            <p:cNvSpPr/>
            <p:nvPr/>
          </p:nvSpPr>
          <p:spPr>
            <a:xfrm>
              <a:off x="5451405" y="3836794"/>
              <a:ext cx="122685" cy="170082"/>
            </a:xfrm>
            <a:custGeom>
              <a:avLst/>
              <a:gdLst/>
              <a:ahLst/>
              <a:cxnLst/>
              <a:rect l="l" t="t" r="r" b="b"/>
              <a:pathLst>
                <a:path w="1390" h="1927" extrusionOk="0">
                  <a:moveTo>
                    <a:pt x="404" y="0"/>
                  </a:moveTo>
                  <a:lnTo>
                    <a:pt x="1" y="224"/>
                  </a:lnTo>
                  <a:lnTo>
                    <a:pt x="1" y="896"/>
                  </a:lnTo>
                  <a:lnTo>
                    <a:pt x="404" y="1569"/>
                  </a:lnTo>
                  <a:lnTo>
                    <a:pt x="986" y="1927"/>
                  </a:lnTo>
                  <a:lnTo>
                    <a:pt x="1390" y="1658"/>
                  </a:lnTo>
                  <a:lnTo>
                    <a:pt x="1390" y="1031"/>
                  </a:lnTo>
                  <a:lnTo>
                    <a:pt x="986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91"/>
            <p:cNvSpPr/>
            <p:nvPr/>
          </p:nvSpPr>
          <p:spPr>
            <a:xfrm>
              <a:off x="5435606" y="3817023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0"/>
                  </a:moveTo>
                  <a:lnTo>
                    <a:pt x="224" y="45"/>
                  </a:lnTo>
                  <a:lnTo>
                    <a:pt x="0" y="359"/>
                  </a:lnTo>
                  <a:lnTo>
                    <a:pt x="0" y="941"/>
                  </a:lnTo>
                  <a:lnTo>
                    <a:pt x="224" y="1568"/>
                  </a:lnTo>
                  <a:lnTo>
                    <a:pt x="672" y="2106"/>
                  </a:lnTo>
                  <a:lnTo>
                    <a:pt x="1165" y="2375"/>
                  </a:lnTo>
                  <a:lnTo>
                    <a:pt x="1569" y="2330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91"/>
            <p:cNvSpPr/>
            <p:nvPr/>
          </p:nvSpPr>
          <p:spPr>
            <a:xfrm>
              <a:off x="5538432" y="3888163"/>
              <a:ext cx="59401" cy="134600"/>
            </a:xfrm>
            <a:custGeom>
              <a:avLst/>
              <a:gdLst/>
              <a:ahLst/>
              <a:cxnLst/>
              <a:rect l="l" t="t" r="r" b="b"/>
              <a:pathLst>
                <a:path w="673" h="1525" extrusionOk="0">
                  <a:moveTo>
                    <a:pt x="404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72" y="1524"/>
                  </a:lnTo>
                  <a:lnTo>
                    <a:pt x="672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91"/>
            <p:cNvSpPr/>
            <p:nvPr/>
          </p:nvSpPr>
          <p:spPr>
            <a:xfrm>
              <a:off x="5467204" y="3801136"/>
              <a:ext cx="106886" cy="99031"/>
            </a:xfrm>
            <a:custGeom>
              <a:avLst/>
              <a:gdLst/>
              <a:ahLst/>
              <a:cxnLst/>
              <a:rect l="l" t="t" r="r" b="b"/>
              <a:pathLst>
                <a:path w="1211" h="1122" extrusionOk="0">
                  <a:moveTo>
                    <a:pt x="1" y="1"/>
                  </a:moveTo>
                  <a:lnTo>
                    <a:pt x="90" y="494"/>
                  </a:lnTo>
                  <a:lnTo>
                    <a:pt x="942" y="1121"/>
                  </a:lnTo>
                  <a:lnTo>
                    <a:pt x="1211" y="987"/>
                  </a:lnTo>
                  <a:lnTo>
                    <a:pt x="807" y="4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91"/>
            <p:cNvSpPr/>
            <p:nvPr/>
          </p:nvSpPr>
          <p:spPr>
            <a:xfrm>
              <a:off x="5253696" y="3745795"/>
              <a:ext cx="118713" cy="47573"/>
            </a:xfrm>
            <a:custGeom>
              <a:avLst/>
              <a:gdLst/>
              <a:ahLst/>
              <a:cxnLst/>
              <a:rect l="l" t="t" r="r" b="b"/>
              <a:pathLst>
                <a:path w="1345" h="539" extrusionOk="0">
                  <a:moveTo>
                    <a:pt x="1344" y="1"/>
                  </a:moveTo>
                  <a:lnTo>
                    <a:pt x="448" y="90"/>
                  </a:lnTo>
                  <a:lnTo>
                    <a:pt x="0" y="314"/>
                  </a:lnTo>
                  <a:lnTo>
                    <a:pt x="269" y="538"/>
                  </a:lnTo>
                  <a:lnTo>
                    <a:pt x="1120" y="449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91"/>
            <p:cNvSpPr/>
            <p:nvPr/>
          </p:nvSpPr>
          <p:spPr>
            <a:xfrm>
              <a:off x="5514689" y="4133358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1"/>
                  </a:moveTo>
                  <a:lnTo>
                    <a:pt x="404" y="46"/>
                  </a:lnTo>
                  <a:lnTo>
                    <a:pt x="0" y="987"/>
                  </a:lnTo>
                  <a:lnTo>
                    <a:pt x="0" y="987"/>
                  </a:lnTo>
                  <a:lnTo>
                    <a:pt x="404" y="763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91"/>
            <p:cNvSpPr/>
            <p:nvPr/>
          </p:nvSpPr>
          <p:spPr>
            <a:xfrm>
              <a:off x="5550259" y="4022676"/>
              <a:ext cx="47573" cy="130540"/>
            </a:xfrm>
            <a:custGeom>
              <a:avLst/>
              <a:gdLst/>
              <a:ahLst/>
              <a:cxnLst/>
              <a:rect l="l" t="t" r="r" b="b"/>
              <a:pathLst>
                <a:path w="539" h="1479" extrusionOk="0">
                  <a:moveTo>
                    <a:pt x="404" y="0"/>
                  </a:moveTo>
                  <a:lnTo>
                    <a:pt x="1" y="179"/>
                  </a:lnTo>
                  <a:lnTo>
                    <a:pt x="135" y="1479"/>
                  </a:lnTo>
                  <a:lnTo>
                    <a:pt x="538" y="125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91"/>
            <p:cNvSpPr/>
            <p:nvPr/>
          </p:nvSpPr>
          <p:spPr>
            <a:xfrm>
              <a:off x="5506745" y="3900079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0"/>
                  </a:moveTo>
                  <a:lnTo>
                    <a:pt x="1" y="269"/>
                  </a:lnTo>
                  <a:lnTo>
                    <a:pt x="628" y="1658"/>
                  </a:lnTo>
                  <a:lnTo>
                    <a:pt x="1031" y="138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91"/>
            <p:cNvSpPr/>
            <p:nvPr/>
          </p:nvSpPr>
          <p:spPr>
            <a:xfrm>
              <a:off x="5419807" y="3801136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38" y="1"/>
                  </a:moveTo>
                  <a:lnTo>
                    <a:pt x="224" y="46"/>
                  </a:lnTo>
                  <a:lnTo>
                    <a:pt x="0" y="225"/>
                  </a:lnTo>
                  <a:lnTo>
                    <a:pt x="1075" y="1390"/>
                  </a:lnTo>
                  <a:lnTo>
                    <a:pt x="1479" y="1121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91"/>
            <p:cNvSpPr/>
            <p:nvPr/>
          </p:nvSpPr>
          <p:spPr>
            <a:xfrm>
              <a:off x="5336752" y="3745795"/>
              <a:ext cx="130540" cy="75200"/>
            </a:xfrm>
            <a:custGeom>
              <a:avLst/>
              <a:gdLst/>
              <a:ahLst/>
              <a:cxnLst/>
              <a:rect l="l" t="t" r="r" b="b"/>
              <a:pathLst>
                <a:path w="1479" h="852" extrusionOk="0">
                  <a:moveTo>
                    <a:pt x="403" y="1"/>
                  </a:moveTo>
                  <a:lnTo>
                    <a:pt x="0" y="225"/>
                  </a:lnTo>
                  <a:lnTo>
                    <a:pt x="224" y="762"/>
                  </a:lnTo>
                  <a:lnTo>
                    <a:pt x="1075" y="852"/>
                  </a:lnTo>
                  <a:lnTo>
                    <a:pt x="1479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91"/>
            <p:cNvSpPr/>
            <p:nvPr/>
          </p:nvSpPr>
          <p:spPr>
            <a:xfrm>
              <a:off x="5206211" y="3765566"/>
              <a:ext cx="356051" cy="462849"/>
            </a:xfrm>
            <a:custGeom>
              <a:avLst/>
              <a:gdLst/>
              <a:ahLst/>
              <a:cxnLst/>
              <a:rect l="l" t="t" r="r" b="b"/>
              <a:pathLst>
                <a:path w="4034" h="5244" extrusionOk="0">
                  <a:moveTo>
                    <a:pt x="1479" y="1"/>
                  </a:moveTo>
                  <a:lnTo>
                    <a:pt x="538" y="90"/>
                  </a:lnTo>
                  <a:lnTo>
                    <a:pt x="0" y="852"/>
                  </a:lnTo>
                  <a:lnTo>
                    <a:pt x="0" y="2107"/>
                  </a:lnTo>
                  <a:lnTo>
                    <a:pt x="538" y="3451"/>
                  </a:lnTo>
                  <a:lnTo>
                    <a:pt x="1479" y="4616"/>
                  </a:lnTo>
                  <a:lnTo>
                    <a:pt x="2554" y="5243"/>
                  </a:lnTo>
                  <a:lnTo>
                    <a:pt x="3495" y="5154"/>
                  </a:lnTo>
                  <a:lnTo>
                    <a:pt x="4033" y="4392"/>
                  </a:lnTo>
                  <a:lnTo>
                    <a:pt x="4033" y="3182"/>
                  </a:lnTo>
                  <a:lnTo>
                    <a:pt x="3495" y="1793"/>
                  </a:lnTo>
                  <a:lnTo>
                    <a:pt x="2554" y="628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91"/>
            <p:cNvSpPr/>
            <p:nvPr/>
          </p:nvSpPr>
          <p:spPr>
            <a:xfrm>
              <a:off x="5316981" y="2583018"/>
              <a:ext cx="324365" cy="1479279"/>
            </a:xfrm>
            <a:custGeom>
              <a:avLst/>
              <a:gdLst/>
              <a:ahLst/>
              <a:cxnLst/>
              <a:rect l="l" t="t" r="r" b="b"/>
              <a:pathLst>
                <a:path w="3675" h="16760" extrusionOk="0">
                  <a:moveTo>
                    <a:pt x="3226" y="1"/>
                  </a:moveTo>
                  <a:lnTo>
                    <a:pt x="2644" y="359"/>
                  </a:lnTo>
                  <a:lnTo>
                    <a:pt x="583" y="9679"/>
                  </a:lnTo>
                  <a:lnTo>
                    <a:pt x="762" y="2420"/>
                  </a:lnTo>
                  <a:lnTo>
                    <a:pt x="1031" y="1838"/>
                  </a:lnTo>
                  <a:lnTo>
                    <a:pt x="583" y="1569"/>
                  </a:lnTo>
                  <a:lnTo>
                    <a:pt x="0" y="1883"/>
                  </a:lnTo>
                  <a:lnTo>
                    <a:pt x="0" y="16490"/>
                  </a:lnTo>
                  <a:lnTo>
                    <a:pt x="493" y="16759"/>
                  </a:lnTo>
                  <a:lnTo>
                    <a:pt x="717" y="16087"/>
                  </a:lnTo>
                  <a:lnTo>
                    <a:pt x="762" y="11741"/>
                  </a:lnTo>
                  <a:lnTo>
                    <a:pt x="3271" y="852"/>
                  </a:lnTo>
                  <a:lnTo>
                    <a:pt x="3674" y="269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91"/>
            <p:cNvSpPr/>
            <p:nvPr/>
          </p:nvSpPr>
          <p:spPr>
            <a:xfrm>
              <a:off x="5360406" y="2606761"/>
              <a:ext cx="280940" cy="1455537"/>
            </a:xfrm>
            <a:custGeom>
              <a:avLst/>
              <a:gdLst/>
              <a:ahLst/>
              <a:cxnLst/>
              <a:rect l="l" t="t" r="r" b="b"/>
              <a:pathLst>
                <a:path w="3183" h="16491" extrusionOk="0">
                  <a:moveTo>
                    <a:pt x="3182" y="0"/>
                  </a:moveTo>
                  <a:lnTo>
                    <a:pt x="2600" y="359"/>
                  </a:lnTo>
                  <a:lnTo>
                    <a:pt x="539" y="9679"/>
                  </a:lnTo>
                  <a:lnTo>
                    <a:pt x="539" y="1569"/>
                  </a:lnTo>
                  <a:lnTo>
                    <a:pt x="1" y="1882"/>
                  </a:lnTo>
                  <a:lnTo>
                    <a:pt x="1" y="16490"/>
                  </a:lnTo>
                  <a:lnTo>
                    <a:pt x="539" y="16177"/>
                  </a:lnTo>
                  <a:lnTo>
                    <a:pt x="539" y="11203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91"/>
            <p:cNvSpPr/>
            <p:nvPr/>
          </p:nvSpPr>
          <p:spPr>
            <a:xfrm>
              <a:off x="5119184" y="3745795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93" y="1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5"/>
                  </a:lnTo>
                  <a:lnTo>
                    <a:pt x="673" y="4213"/>
                  </a:lnTo>
                  <a:lnTo>
                    <a:pt x="1793" y="5602"/>
                  </a:lnTo>
                  <a:lnTo>
                    <a:pt x="3092" y="6364"/>
                  </a:lnTo>
                  <a:lnTo>
                    <a:pt x="4213" y="6274"/>
                  </a:lnTo>
                  <a:lnTo>
                    <a:pt x="4840" y="5333"/>
                  </a:lnTo>
                  <a:lnTo>
                    <a:pt x="4840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91"/>
            <p:cNvSpPr/>
            <p:nvPr/>
          </p:nvSpPr>
          <p:spPr>
            <a:xfrm>
              <a:off x="5392092" y="3935649"/>
              <a:ext cx="158255" cy="363906"/>
            </a:xfrm>
            <a:custGeom>
              <a:avLst/>
              <a:gdLst/>
              <a:ahLst/>
              <a:cxnLst/>
              <a:rect l="l" t="t" r="r" b="b"/>
              <a:pathLst>
                <a:path w="1793" h="4123" extrusionOk="0">
                  <a:moveTo>
                    <a:pt x="1121" y="0"/>
                  </a:moveTo>
                  <a:lnTo>
                    <a:pt x="0" y="135"/>
                  </a:lnTo>
                  <a:lnTo>
                    <a:pt x="135" y="1255"/>
                  </a:lnTo>
                  <a:lnTo>
                    <a:pt x="1793" y="4123"/>
                  </a:lnTo>
                  <a:lnTo>
                    <a:pt x="1748" y="1703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91"/>
            <p:cNvSpPr/>
            <p:nvPr/>
          </p:nvSpPr>
          <p:spPr>
            <a:xfrm>
              <a:off x="5206211" y="3702281"/>
              <a:ext cx="284823" cy="272996"/>
            </a:xfrm>
            <a:custGeom>
              <a:avLst/>
              <a:gdLst/>
              <a:ahLst/>
              <a:cxnLst/>
              <a:rect l="l" t="t" r="r" b="b"/>
              <a:pathLst>
                <a:path w="3227" h="3093" extrusionOk="0">
                  <a:moveTo>
                    <a:pt x="0" y="1"/>
                  </a:moveTo>
                  <a:lnTo>
                    <a:pt x="493" y="986"/>
                  </a:lnTo>
                  <a:lnTo>
                    <a:pt x="2465" y="3093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91"/>
            <p:cNvSpPr/>
            <p:nvPr/>
          </p:nvSpPr>
          <p:spPr>
            <a:xfrm>
              <a:off x="4707881" y="3555941"/>
              <a:ext cx="257109" cy="87115"/>
            </a:xfrm>
            <a:custGeom>
              <a:avLst/>
              <a:gdLst/>
              <a:ahLst/>
              <a:cxnLst/>
              <a:rect l="l" t="t" r="r" b="b"/>
              <a:pathLst>
                <a:path w="2913" h="987" extrusionOk="0">
                  <a:moveTo>
                    <a:pt x="2823" y="1"/>
                  </a:moveTo>
                  <a:lnTo>
                    <a:pt x="314" y="225"/>
                  </a:lnTo>
                  <a:lnTo>
                    <a:pt x="0" y="449"/>
                  </a:lnTo>
                  <a:lnTo>
                    <a:pt x="672" y="987"/>
                  </a:lnTo>
                  <a:lnTo>
                    <a:pt x="2913" y="807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91"/>
            <p:cNvSpPr/>
            <p:nvPr/>
          </p:nvSpPr>
          <p:spPr>
            <a:xfrm>
              <a:off x="5396064" y="4564523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0"/>
                  </a:moveTo>
                  <a:lnTo>
                    <a:pt x="0" y="2509"/>
                  </a:lnTo>
                  <a:lnTo>
                    <a:pt x="314" y="2330"/>
                  </a:lnTo>
                  <a:lnTo>
                    <a:pt x="1748" y="26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91"/>
            <p:cNvSpPr/>
            <p:nvPr/>
          </p:nvSpPr>
          <p:spPr>
            <a:xfrm>
              <a:off x="5494918" y="4291613"/>
              <a:ext cx="55429" cy="316509"/>
            </a:xfrm>
            <a:custGeom>
              <a:avLst/>
              <a:gdLst/>
              <a:ahLst/>
              <a:cxnLst/>
              <a:rect l="l" t="t" r="r" b="b"/>
              <a:pathLst>
                <a:path w="628" h="3586" extrusionOk="0">
                  <a:moveTo>
                    <a:pt x="314" y="0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628" y="3361"/>
                  </a:lnTo>
                  <a:lnTo>
                    <a:pt x="628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91"/>
            <p:cNvSpPr/>
            <p:nvPr/>
          </p:nvSpPr>
          <p:spPr>
            <a:xfrm>
              <a:off x="5372321" y="3971219"/>
              <a:ext cx="178025" cy="344224"/>
            </a:xfrm>
            <a:custGeom>
              <a:avLst/>
              <a:gdLst/>
              <a:ahLst/>
              <a:cxnLst/>
              <a:rect l="l" t="t" r="r" b="b"/>
              <a:pathLst>
                <a:path w="2017" h="3900" extrusionOk="0">
                  <a:moveTo>
                    <a:pt x="0" y="1"/>
                  </a:moveTo>
                  <a:lnTo>
                    <a:pt x="45" y="225"/>
                  </a:lnTo>
                  <a:lnTo>
                    <a:pt x="1658" y="3899"/>
                  </a:lnTo>
                  <a:lnTo>
                    <a:pt x="2017" y="3720"/>
                  </a:lnTo>
                  <a:lnTo>
                    <a:pt x="583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91"/>
            <p:cNvSpPr/>
            <p:nvPr/>
          </p:nvSpPr>
          <p:spPr>
            <a:xfrm>
              <a:off x="5142927" y="3702281"/>
              <a:ext cx="280851" cy="288795"/>
            </a:xfrm>
            <a:custGeom>
              <a:avLst/>
              <a:gdLst/>
              <a:ahLst/>
              <a:cxnLst/>
              <a:rect l="l" t="t" r="r" b="b"/>
              <a:pathLst>
                <a:path w="3182" h="3272" extrusionOk="0">
                  <a:moveTo>
                    <a:pt x="224" y="1"/>
                  </a:moveTo>
                  <a:lnTo>
                    <a:pt x="0" y="225"/>
                  </a:lnTo>
                  <a:lnTo>
                    <a:pt x="2868" y="3272"/>
                  </a:lnTo>
                  <a:lnTo>
                    <a:pt x="3182" y="3093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91"/>
            <p:cNvSpPr/>
            <p:nvPr/>
          </p:nvSpPr>
          <p:spPr>
            <a:xfrm>
              <a:off x="4925360" y="3555941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1"/>
                  </a:moveTo>
                  <a:lnTo>
                    <a:pt x="1" y="225"/>
                  </a:lnTo>
                  <a:lnTo>
                    <a:pt x="628" y="1659"/>
                  </a:lnTo>
                  <a:lnTo>
                    <a:pt x="2824" y="1883"/>
                  </a:lnTo>
                  <a:lnTo>
                    <a:pt x="3182" y="16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91"/>
            <p:cNvSpPr/>
            <p:nvPr/>
          </p:nvSpPr>
          <p:spPr>
            <a:xfrm>
              <a:off x="4581312" y="3575712"/>
              <a:ext cx="937436" cy="1230114"/>
            </a:xfrm>
            <a:custGeom>
              <a:avLst/>
              <a:gdLst/>
              <a:ahLst/>
              <a:cxnLst/>
              <a:rect l="l" t="t" r="r" b="b"/>
              <a:pathLst>
                <a:path w="10621" h="13937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2"/>
                  </a:lnTo>
                  <a:lnTo>
                    <a:pt x="3899" y="12279"/>
                  </a:lnTo>
                  <a:lnTo>
                    <a:pt x="6722" y="13937"/>
                  </a:lnTo>
                  <a:lnTo>
                    <a:pt x="9231" y="13712"/>
                  </a:lnTo>
                  <a:lnTo>
                    <a:pt x="10620" y="11696"/>
                  </a:lnTo>
                  <a:lnTo>
                    <a:pt x="10620" y="8380"/>
                  </a:lnTo>
                  <a:lnTo>
                    <a:pt x="9231" y="4706"/>
                  </a:lnTo>
                  <a:lnTo>
                    <a:pt x="6722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91"/>
            <p:cNvSpPr/>
            <p:nvPr/>
          </p:nvSpPr>
          <p:spPr>
            <a:xfrm>
              <a:off x="5336752" y="2092629"/>
              <a:ext cx="636814" cy="965062"/>
            </a:xfrm>
            <a:custGeom>
              <a:avLst/>
              <a:gdLst/>
              <a:ahLst/>
              <a:cxnLst/>
              <a:rect l="l" t="t" r="r" b="b"/>
              <a:pathLst>
                <a:path w="7215" h="10934" extrusionOk="0">
                  <a:moveTo>
                    <a:pt x="7214" y="0"/>
                  </a:moveTo>
                  <a:lnTo>
                    <a:pt x="0" y="4168"/>
                  </a:lnTo>
                  <a:lnTo>
                    <a:pt x="0" y="10934"/>
                  </a:lnTo>
                  <a:lnTo>
                    <a:pt x="7214" y="6766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91"/>
            <p:cNvSpPr/>
            <p:nvPr/>
          </p:nvSpPr>
          <p:spPr>
            <a:xfrm>
              <a:off x="4818562" y="1792006"/>
              <a:ext cx="1155003" cy="668500"/>
            </a:xfrm>
            <a:custGeom>
              <a:avLst/>
              <a:gdLst/>
              <a:ahLst/>
              <a:cxnLst/>
              <a:rect l="l" t="t" r="r" b="b"/>
              <a:pathLst>
                <a:path w="13086" h="7574" extrusionOk="0">
                  <a:moveTo>
                    <a:pt x="7215" y="1"/>
                  </a:moveTo>
                  <a:lnTo>
                    <a:pt x="1" y="4168"/>
                  </a:lnTo>
                  <a:lnTo>
                    <a:pt x="3182" y="6857"/>
                  </a:lnTo>
                  <a:lnTo>
                    <a:pt x="5871" y="7574"/>
                  </a:lnTo>
                  <a:lnTo>
                    <a:pt x="13085" y="340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91"/>
            <p:cNvSpPr/>
            <p:nvPr/>
          </p:nvSpPr>
          <p:spPr>
            <a:xfrm>
              <a:off x="4818562" y="2159797"/>
              <a:ext cx="518277" cy="897894"/>
            </a:xfrm>
            <a:custGeom>
              <a:avLst/>
              <a:gdLst/>
              <a:ahLst/>
              <a:cxnLst/>
              <a:rect l="l" t="t" r="r" b="b"/>
              <a:pathLst>
                <a:path w="5872" h="10173" extrusionOk="0">
                  <a:moveTo>
                    <a:pt x="1" y="1"/>
                  </a:moveTo>
                  <a:lnTo>
                    <a:pt x="1" y="6767"/>
                  </a:lnTo>
                  <a:lnTo>
                    <a:pt x="5871" y="10173"/>
                  </a:lnTo>
                  <a:lnTo>
                    <a:pt x="5871" y="34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91"/>
            <p:cNvSpPr/>
            <p:nvPr/>
          </p:nvSpPr>
          <p:spPr>
            <a:xfrm>
              <a:off x="5415835" y="2199427"/>
              <a:ext cx="506274" cy="767354"/>
            </a:xfrm>
            <a:custGeom>
              <a:avLst/>
              <a:gdLst/>
              <a:ahLst/>
              <a:cxnLst/>
              <a:rect l="l" t="t" r="r" b="b"/>
              <a:pathLst>
                <a:path w="5736" h="8694" extrusionOk="0">
                  <a:moveTo>
                    <a:pt x="5736" y="0"/>
                  </a:moveTo>
                  <a:lnTo>
                    <a:pt x="0" y="3316"/>
                  </a:lnTo>
                  <a:lnTo>
                    <a:pt x="0" y="8693"/>
                  </a:lnTo>
                  <a:lnTo>
                    <a:pt x="5736" y="5422"/>
                  </a:lnTo>
                  <a:lnTo>
                    <a:pt x="57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91"/>
            <p:cNvSpPr/>
            <p:nvPr/>
          </p:nvSpPr>
          <p:spPr>
            <a:xfrm>
              <a:off x="5403919" y="2191484"/>
              <a:ext cx="518189" cy="308566"/>
            </a:xfrm>
            <a:custGeom>
              <a:avLst/>
              <a:gdLst/>
              <a:ahLst/>
              <a:cxnLst/>
              <a:rect l="l" t="t" r="r" b="b"/>
              <a:pathLst>
                <a:path w="5871" h="3496" extrusionOk="0">
                  <a:moveTo>
                    <a:pt x="5692" y="0"/>
                  </a:moveTo>
                  <a:lnTo>
                    <a:pt x="1" y="3316"/>
                  </a:lnTo>
                  <a:lnTo>
                    <a:pt x="90" y="3496"/>
                  </a:lnTo>
                  <a:lnTo>
                    <a:pt x="135" y="3406"/>
                  </a:lnTo>
                  <a:lnTo>
                    <a:pt x="5871" y="90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91"/>
            <p:cNvSpPr/>
            <p:nvPr/>
          </p:nvSpPr>
          <p:spPr>
            <a:xfrm>
              <a:off x="5403919" y="2484164"/>
              <a:ext cx="12004" cy="482619"/>
            </a:xfrm>
            <a:custGeom>
              <a:avLst/>
              <a:gdLst/>
              <a:ahLst/>
              <a:cxnLst/>
              <a:rect l="l" t="t" r="r" b="b"/>
              <a:pathLst>
                <a:path w="136" h="5468" extrusionOk="0">
                  <a:moveTo>
                    <a:pt x="1" y="0"/>
                  </a:moveTo>
                  <a:lnTo>
                    <a:pt x="1" y="5378"/>
                  </a:lnTo>
                  <a:lnTo>
                    <a:pt x="135" y="5467"/>
                  </a:lnTo>
                  <a:lnTo>
                    <a:pt x="13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91"/>
            <p:cNvSpPr/>
            <p:nvPr/>
          </p:nvSpPr>
          <p:spPr>
            <a:xfrm>
              <a:off x="4953074" y="2626532"/>
              <a:ext cx="320481" cy="348107"/>
            </a:xfrm>
            <a:custGeom>
              <a:avLst/>
              <a:gdLst/>
              <a:ahLst/>
              <a:cxnLst/>
              <a:rect l="l" t="t" r="r" b="b"/>
              <a:pathLst>
                <a:path w="3631" h="3944" extrusionOk="0">
                  <a:moveTo>
                    <a:pt x="3630" y="1"/>
                  </a:moveTo>
                  <a:lnTo>
                    <a:pt x="1" y="1390"/>
                  </a:lnTo>
                  <a:lnTo>
                    <a:pt x="45" y="3496"/>
                  </a:lnTo>
                  <a:lnTo>
                    <a:pt x="538" y="3944"/>
                  </a:lnTo>
                  <a:lnTo>
                    <a:pt x="3630" y="2151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91"/>
            <p:cNvSpPr/>
            <p:nvPr/>
          </p:nvSpPr>
          <p:spPr>
            <a:xfrm>
              <a:off x="4842305" y="2428823"/>
              <a:ext cx="431251" cy="359934"/>
            </a:xfrm>
            <a:custGeom>
              <a:avLst/>
              <a:gdLst/>
              <a:ahLst/>
              <a:cxnLst/>
              <a:rect l="l" t="t" r="r" b="b"/>
              <a:pathLst>
                <a:path w="4886" h="4078" extrusionOk="0">
                  <a:moveTo>
                    <a:pt x="3586" y="0"/>
                  </a:moveTo>
                  <a:lnTo>
                    <a:pt x="807" y="1120"/>
                  </a:lnTo>
                  <a:lnTo>
                    <a:pt x="1" y="1792"/>
                  </a:lnTo>
                  <a:lnTo>
                    <a:pt x="1793" y="4078"/>
                  </a:lnTo>
                  <a:lnTo>
                    <a:pt x="4885" y="2241"/>
                  </a:lnTo>
                  <a:lnTo>
                    <a:pt x="3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91"/>
            <p:cNvSpPr/>
            <p:nvPr/>
          </p:nvSpPr>
          <p:spPr>
            <a:xfrm>
              <a:off x="4723680" y="2333852"/>
              <a:ext cx="435134" cy="253225"/>
            </a:xfrm>
            <a:custGeom>
              <a:avLst/>
              <a:gdLst/>
              <a:ahLst/>
              <a:cxnLst/>
              <a:rect l="l" t="t" r="r" b="b"/>
              <a:pathLst>
                <a:path w="4930" h="2869" extrusionOk="0">
                  <a:moveTo>
                    <a:pt x="3092" y="1"/>
                  </a:moveTo>
                  <a:lnTo>
                    <a:pt x="1" y="1793"/>
                  </a:lnTo>
                  <a:lnTo>
                    <a:pt x="269" y="2868"/>
                  </a:lnTo>
                  <a:lnTo>
                    <a:pt x="1838" y="2868"/>
                  </a:lnTo>
                  <a:lnTo>
                    <a:pt x="4930" y="1076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91"/>
            <p:cNvSpPr/>
            <p:nvPr/>
          </p:nvSpPr>
          <p:spPr>
            <a:xfrm>
              <a:off x="4609027" y="2492019"/>
              <a:ext cx="391621" cy="549875"/>
            </a:xfrm>
            <a:custGeom>
              <a:avLst/>
              <a:gdLst/>
              <a:ahLst/>
              <a:cxnLst/>
              <a:rect l="l" t="t" r="r" b="b"/>
              <a:pathLst>
                <a:path w="4437" h="6230" extrusionOk="0">
                  <a:moveTo>
                    <a:pt x="1300" y="1"/>
                  </a:moveTo>
                  <a:lnTo>
                    <a:pt x="0" y="763"/>
                  </a:lnTo>
                  <a:lnTo>
                    <a:pt x="0" y="2914"/>
                  </a:lnTo>
                  <a:lnTo>
                    <a:pt x="1300" y="5154"/>
                  </a:lnTo>
                  <a:lnTo>
                    <a:pt x="3137" y="6230"/>
                  </a:lnTo>
                  <a:lnTo>
                    <a:pt x="4436" y="5468"/>
                  </a:lnTo>
                  <a:lnTo>
                    <a:pt x="4436" y="3362"/>
                  </a:lnTo>
                  <a:lnTo>
                    <a:pt x="3137" y="1076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91"/>
            <p:cNvSpPr/>
            <p:nvPr/>
          </p:nvSpPr>
          <p:spPr>
            <a:xfrm>
              <a:off x="4775137" y="2381338"/>
              <a:ext cx="427190" cy="561703"/>
            </a:xfrm>
            <a:custGeom>
              <a:avLst/>
              <a:gdLst/>
              <a:ahLst/>
              <a:cxnLst/>
              <a:rect l="l" t="t" r="r" b="b"/>
              <a:pathLst>
                <a:path w="4840" h="6364" extrusionOk="0">
                  <a:moveTo>
                    <a:pt x="1748" y="0"/>
                  </a:moveTo>
                  <a:lnTo>
                    <a:pt x="627" y="90"/>
                  </a:lnTo>
                  <a:lnTo>
                    <a:pt x="0" y="1031"/>
                  </a:lnTo>
                  <a:lnTo>
                    <a:pt x="0" y="2510"/>
                  </a:lnTo>
                  <a:lnTo>
                    <a:pt x="627" y="4212"/>
                  </a:lnTo>
                  <a:lnTo>
                    <a:pt x="1748" y="5602"/>
                  </a:lnTo>
                  <a:lnTo>
                    <a:pt x="3047" y="6363"/>
                  </a:lnTo>
                  <a:lnTo>
                    <a:pt x="4212" y="6229"/>
                  </a:lnTo>
                  <a:lnTo>
                    <a:pt x="4840" y="5333"/>
                  </a:lnTo>
                  <a:lnTo>
                    <a:pt x="4840" y="3809"/>
                  </a:lnTo>
                  <a:lnTo>
                    <a:pt x="4212" y="2151"/>
                  </a:lnTo>
                  <a:lnTo>
                    <a:pt x="3047" y="762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91"/>
            <p:cNvSpPr/>
            <p:nvPr/>
          </p:nvSpPr>
          <p:spPr>
            <a:xfrm>
              <a:off x="5047956" y="2571191"/>
              <a:ext cx="158343" cy="359934"/>
            </a:xfrm>
            <a:custGeom>
              <a:avLst/>
              <a:gdLst/>
              <a:ahLst/>
              <a:cxnLst/>
              <a:rect l="l" t="t" r="r" b="b"/>
              <a:pathLst>
                <a:path w="1794" h="4078" extrusionOk="0">
                  <a:moveTo>
                    <a:pt x="1121" y="0"/>
                  </a:moveTo>
                  <a:lnTo>
                    <a:pt x="1" y="90"/>
                  </a:lnTo>
                  <a:lnTo>
                    <a:pt x="91" y="1255"/>
                  </a:lnTo>
                  <a:lnTo>
                    <a:pt x="1793" y="4078"/>
                  </a:lnTo>
                  <a:lnTo>
                    <a:pt x="1749" y="1658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91"/>
            <p:cNvSpPr/>
            <p:nvPr/>
          </p:nvSpPr>
          <p:spPr>
            <a:xfrm>
              <a:off x="4862075" y="2337824"/>
              <a:ext cx="284911" cy="269024"/>
            </a:xfrm>
            <a:custGeom>
              <a:avLst/>
              <a:gdLst/>
              <a:ahLst/>
              <a:cxnLst/>
              <a:rect l="l" t="t" r="r" b="b"/>
              <a:pathLst>
                <a:path w="3228" h="3048" extrusionOk="0">
                  <a:moveTo>
                    <a:pt x="1" y="0"/>
                  </a:moveTo>
                  <a:lnTo>
                    <a:pt x="494" y="986"/>
                  </a:lnTo>
                  <a:lnTo>
                    <a:pt x="2465" y="3047"/>
                  </a:lnTo>
                  <a:lnTo>
                    <a:pt x="3227" y="2644"/>
                  </a:lnTo>
                  <a:lnTo>
                    <a:pt x="2062" y="12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91"/>
            <p:cNvSpPr/>
            <p:nvPr/>
          </p:nvSpPr>
          <p:spPr>
            <a:xfrm>
              <a:off x="4359861" y="2191484"/>
              <a:ext cx="261080" cy="87115"/>
            </a:xfrm>
            <a:custGeom>
              <a:avLst/>
              <a:gdLst/>
              <a:ahLst/>
              <a:cxnLst/>
              <a:rect l="l" t="t" r="r" b="b"/>
              <a:pathLst>
                <a:path w="2958" h="987" extrusionOk="0">
                  <a:moveTo>
                    <a:pt x="2823" y="0"/>
                  </a:moveTo>
                  <a:lnTo>
                    <a:pt x="359" y="225"/>
                  </a:lnTo>
                  <a:lnTo>
                    <a:pt x="0" y="404"/>
                  </a:lnTo>
                  <a:lnTo>
                    <a:pt x="717" y="986"/>
                  </a:lnTo>
                  <a:lnTo>
                    <a:pt x="2958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91"/>
            <p:cNvSpPr/>
            <p:nvPr/>
          </p:nvSpPr>
          <p:spPr>
            <a:xfrm>
              <a:off x="5047956" y="3199977"/>
              <a:ext cx="158343" cy="221627"/>
            </a:xfrm>
            <a:custGeom>
              <a:avLst/>
              <a:gdLst/>
              <a:ahLst/>
              <a:cxnLst/>
              <a:rect l="l" t="t" r="r" b="b"/>
              <a:pathLst>
                <a:path w="1794" h="2511" extrusionOk="0">
                  <a:moveTo>
                    <a:pt x="1121" y="1"/>
                  </a:moveTo>
                  <a:lnTo>
                    <a:pt x="1" y="2510"/>
                  </a:lnTo>
                  <a:lnTo>
                    <a:pt x="359" y="2286"/>
                  </a:lnTo>
                  <a:lnTo>
                    <a:pt x="1793" y="270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91"/>
            <p:cNvSpPr/>
            <p:nvPr/>
          </p:nvSpPr>
          <p:spPr>
            <a:xfrm>
              <a:off x="5150871" y="2927156"/>
              <a:ext cx="55429" cy="312449"/>
            </a:xfrm>
            <a:custGeom>
              <a:avLst/>
              <a:gdLst/>
              <a:ahLst/>
              <a:cxnLst/>
              <a:rect l="l" t="t" r="r" b="b"/>
              <a:pathLst>
                <a:path w="628" h="3540" extrusionOk="0">
                  <a:moveTo>
                    <a:pt x="269" y="0"/>
                  </a:moveTo>
                  <a:lnTo>
                    <a:pt x="0" y="134"/>
                  </a:lnTo>
                  <a:lnTo>
                    <a:pt x="269" y="3540"/>
                  </a:lnTo>
                  <a:lnTo>
                    <a:pt x="627" y="3361"/>
                  </a:lnTo>
                  <a:lnTo>
                    <a:pt x="627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91"/>
            <p:cNvSpPr/>
            <p:nvPr/>
          </p:nvSpPr>
          <p:spPr>
            <a:xfrm>
              <a:off x="5028186" y="2606761"/>
              <a:ext cx="178114" cy="344135"/>
            </a:xfrm>
            <a:custGeom>
              <a:avLst/>
              <a:gdLst/>
              <a:ahLst/>
              <a:cxnLst/>
              <a:rect l="l" t="t" r="r" b="b"/>
              <a:pathLst>
                <a:path w="2018" h="3899" extrusionOk="0">
                  <a:moveTo>
                    <a:pt x="1" y="0"/>
                  </a:moveTo>
                  <a:lnTo>
                    <a:pt x="1" y="225"/>
                  </a:lnTo>
                  <a:lnTo>
                    <a:pt x="1659" y="3899"/>
                  </a:lnTo>
                  <a:lnTo>
                    <a:pt x="2017" y="367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91"/>
            <p:cNvSpPr/>
            <p:nvPr/>
          </p:nvSpPr>
          <p:spPr>
            <a:xfrm>
              <a:off x="4794908" y="2333852"/>
              <a:ext cx="284823" cy="292767"/>
            </a:xfrm>
            <a:custGeom>
              <a:avLst/>
              <a:gdLst/>
              <a:ahLst/>
              <a:cxnLst/>
              <a:rect l="l" t="t" r="r" b="b"/>
              <a:pathLst>
                <a:path w="3227" h="3317" extrusionOk="0">
                  <a:moveTo>
                    <a:pt x="269" y="1"/>
                  </a:moveTo>
                  <a:lnTo>
                    <a:pt x="0" y="225"/>
                  </a:lnTo>
                  <a:lnTo>
                    <a:pt x="2868" y="3317"/>
                  </a:lnTo>
                  <a:lnTo>
                    <a:pt x="3226" y="3092"/>
                  </a:lnTo>
                  <a:lnTo>
                    <a:pt x="762" y="45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91"/>
            <p:cNvSpPr/>
            <p:nvPr/>
          </p:nvSpPr>
          <p:spPr>
            <a:xfrm>
              <a:off x="4577340" y="2191484"/>
              <a:ext cx="284823" cy="162226"/>
            </a:xfrm>
            <a:custGeom>
              <a:avLst/>
              <a:gdLst/>
              <a:ahLst/>
              <a:cxnLst/>
              <a:rect l="l" t="t" r="r" b="b"/>
              <a:pathLst>
                <a:path w="3227" h="1838" extrusionOk="0">
                  <a:moveTo>
                    <a:pt x="359" y="0"/>
                  </a:moveTo>
                  <a:lnTo>
                    <a:pt x="1" y="180"/>
                  </a:lnTo>
                  <a:lnTo>
                    <a:pt x="628" y="1658"/>
                  </a:lnTo>
                  <a:lnTo>
                    <a:pt x="2868" y="1838"/>
                  </a:lnTo>
                  <a:lnTo>
                    <a:pt x="3227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91"/>
            <p:cNvSpPr/>
            <p:nvPr/>
          </p:nvSpPr>
          <p:spPr>
            <a:xfrm>
              <a:off x="4233293" y="2207283"/>
              <a:ext cx="941320" cy="1234086"/>
            </a:xfrm>
            <a:custGeom>
              <a:avLst/>
              <a:gdLst/>
              <a:ahLst/>
              <a:cxnLst/>
              <a:rect l="l" t="t" r="r" b="b"/>
              <a:pathLst>
                <a:path w="10665" h="13982" extrusionOk="0">
                  <a:moveTo>
                    <a:pt x="3899" y="1"/>
                  </a:moveTo>
                  <a:lnTo>
                    <a:pt x="1434" y="225"/>
                  </a:lnTo>
                  <a:lnTo>
                    <a:pt x="0" y="2286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323"/>
                  </a:lnTo>
                  <a:lnTo>
                    <a:pt x="6766" y="13981"/>
                  </a:lnTo>
                  <a:lnTo>
                    <a:pt x="9231" y="13757"/>
                  </a:lnTo>
                  <a:lnTo>
                    <a:pt x="10665" y="11696"/>
                  </a:lnTo>
                  <a:lnTo>
                    <a:pt x="10665" y="8425"/>
                  </a:lnTo>
                  <a:lnTo>
                    <a:pt x="9231" y="4751"/>
                  </a:lnTo>
                  <a:lnTo>
                    <a:pt x="6766" y="1659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91"/>
            <p:cNvSpPr/>
            <p:nvPr/>
          </p:nvSpPr>
          <p:spPr>
            <a:xfrm>
              <a:off x="4407258" y="2349651"/>
              <a:ext cx="684299" cy="897894"/>
            </a:xfrm>
            <a:custGeom>
              <a:avLst/>
              <a:gdLst/>
              <a:ahLst/>
              <a:cxnLst/>
              <a:rect l="l" t="t" r="r" b="b"/>
              <a:pathLst>
                <a:path w="7753" h="10173" extrusionOk="0">
                  <a:moveTo>
                    <a:pt x="2824" y="1"/>
                  </a:moveTo>
                  <a:lnTo>
                    <a:pt x="1031" y="135"/>
                  </a:lnTo>
                  <a:lnTo>
                    <a:pt x="1" y="1614"/>
                  </a:lnTo>
                  <a:lnTo>
                    <a:pt x="1" y="4034"/>
                  </a:lnTo>
                  <a:lnTo>
                    <a:pt x="1031" y="6722"/>
                  </a:lnTo>
                  <a:lnTo>
                    <a:pt x="2824" y="8963"/>
                  </a:lnTo>
                  <a:lnTo>
                    <a:pt x="4930" y="10173"/>
                  </a:lnTo>
                  <a:lnTo>
                    <a:pt x="6722" y="10038"/>
                  </a:lnTo>
                  <a:lnTo>
                    <a:pt x="7753" y="8515"/>
                  </a:lnTo>
                  <a:lnTo>
                    <a:pt x="7753" y="6140"/>
                  </a:lnTo>
                  <a:lnTo>
                    <a:pt x="6722" y="3451"/>
                  </a:lnTo>
                  <a:lnTo>
                    <a:pt x="4930" y="1211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91"/>
            <p:cNvSpPr/>
            <p:nvPr/>
          </p:nvSpPr>
          <p:spPr>
            <a:xfrm>
              <a:off x="4585284" y="2488136"/>
              <a:ext cx="431162" cy="561703"/>
            </a:xfrm>
            <a:custGeom>
              <a:avLst/>
              <a:gdLst/>
              <a:ahLst/>
              <a:cxnLst/>
              <a:rect l="l" t="t" r="r" b="b"/>
              <a:pathLst>
                <a:path w="4885" h="6364" extrusionOk="0">
                  <a:moveTo>
                    <a:pt x="1793" y="0"/>
                  </a:moveTo>
                  <a:lnTo>
                    <a:pt x="672" y="90"/>
                  </a:lnTo>
                  <a:lnTo>
                    <a:pt x="0" y="1031"/>
                  </a:lnTo>
                  <a:lnTo>
                    <a:pt x="0" y="2554"/>
                  </a:lnTo>
                  <a:lnTo>
                    <a:pt x="672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2" y="6274"/>
                  </a:lnTo>
                  <a:lnTo>
                    <a:pt x="4884" y="5333"/>
                  </a:lnTo>
                  <a:lnTo>
                    <a:pt x="4884" y="3854"/>
                  </a:lnTo>
                  <a:lnTo>
                    <a:pt x="4212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91"/>
            <p:cNvSpPr/>
            <p:nvPr/>
          </p:nvSpPr>
          <p:spPr>
            <a:xfrm>
              <a:off x="4735595" y="2677989"/>
              <a:ext cx="130540" cy="185969"/>
            </a:xfrm>
            <a:custGeom>
              <a:avLst/>
              <a:gdLst/>
              <a:ahLst/>
              <a:cxnLst/>
              <a:rect l="l" t="t" r="r" b="b"/>
              <a:pathLst>
                <a:path w="1479" h="2107" extrusionOk="0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748"/>
                  </a:lnTo>
                  <a:lnTo>
                    <a:pt x="1031" y="2106"/>
                  </a:lnTo>
                  <a:lnTo>
                    <a:pt x="1479" y="1837"/>
                  </a:lnTo>
                  <a:lnTo>
                    <a:pt x="1479" y="1120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91"/>
            <p:cNvSpPr/>
            <p:nvPr/>
          </p:nvSpPr>
          <p:spPr>
            <a:xfrm>
              <a:off x="4292605" y="2772872"/>
              <a:ext cx="530016" cy="324365"/>
            </a:xfrm>
            <a:custGeom>
              <a:avLst/>
              <a:gdLst/>
              <a:ahLst/>
              <a:cxnLst/>
              <a:rect l="l" t="t" r="r" b="b"/>
              <a:pathLst>
                <a:path w="6005" h="3675" extrusionOk="0">
                  <a:moveTo>
                    <a:pt x="6005" y="0"/>
                  </a:moveTo>
                  <a:lnTo>
                    <a:pt x="0" y="3361"/>
                  </a:lnTo>
                  <a:lnTo>
                    <a:pt x="0" y="3630"/>
                  </a:lnTo>
                  <a:lnTo>
                    <a:pt x="90" y="3675"/>
                  </a:lnTo>
                  <a:lnTo>
                    <a:pt x="6005" y="225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91"/>
            <p:cNvSpPr/>
            <p:nvPr/>
          </p:nvSpPr>
          <p:spPr>
            <a:xfrm>
              <a:off x="4280690" y="2749129"/>
              <a:ext cx="541932" cy="324365"/>
            </a:xfrm>
            <a:custGeom>
              <a:avLst/>
              <a:gdLst/>
              <a:ahLst/>
              <a:cxnLst/>
              <a:rect l="l" t="t" r="r" b="b"/>
              <a:pathLst>
                <a:path w="6140" h="3675" extrusionOk="0">
                  <a:moveTo>
                    <a:pt x="6005" y="1"/>
                  </a:moveTo>
                  <a:lnTo>
                    <a:pt x="91" y="3361"/>
                  </a:lnTo>
                  <a:lnTo>
                    <a:pt x="1" y="3406"/>
                  </a:lnTo>
                  <a:lnTo>
                    <a:pt x="225" y="3675"/>
                  </a:lnTo>
                  <a:lnTo>
                    <a:pt x="6140" y="269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91"/>
            <p:cNvSpPr/>
            <p:nvPr/>
          </p:nvSpPr>
          <p:spPr>
            <a:xfrm>
              <a:off x="4264891" y="2737302"/>
              <a:ext cx="545904" cy="312538"/>
            </a:xfrm>
            <a:custGeom>
              <a:avLst/>
              <a:gdLst/>
              <a:ahLst/>
              <a:cxnLst/>
              <a:rect l="l" t="t" r="r" b="b"/>
              <a:pathLst>
                <a:path w="6185" h="3541" extrusionOk="0">
                  <a:moveTo>
                    <a:pt x="5960" y="0"/>
                  </a:moveTo>
                  <a:lnTo>
                    <a:pt x="1" y="3451"/>
                  </a:lnTo>
                  <a:lnTo>
                    <a:pt x="45" y="3540"/>
                  </a:lnTo>
                  <a:lnTo>
                    <a:pt x="225" y="3540"/>
                  </a:lnTo>
                  <a:lnTo>
                    <a:pt x="6184" y="135"/>
                  </a:lnTo>
                  <a:lnTo>
                    <a:pt x="5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91"/>
            <p:cNvSpPr/>
            <p:nvPr/>
          </p:nvSpPr>
          <p:spPr>
            <a:xfrm>
              <a:off x="4253064" y="3041809"/>
              <a:ext cx="47485" cy="63372"/>
            </a:xfrm>
            <a:custGeom>
              <a:avLst/>
              <a:gdLst/>
              <a:ahLst/>
              <a:cxnLst/>
              <a:rect l="l" t="t" r="r" b="b"/>
              <a:pathLst>
                <a:path w="538" h="718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35" y="583"/>
                  </a:lnTo>
                  <a:lnTo>
                    <a:pt x="359" y="717"/>
                  </a:lnTo>
                  <a:lnTo>
                    <a:pt x="538" y="628"/>
                  </a:lnTo>
                  <a:lnTo>
                    <a:pt x="538" y="359"/>
                  </a:lnTo>
                  <a:lnTo>
                    <a:pt x="359" y="9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91"/>
            <p:cNvSpPr/>
            <p:nvPr/>
          </p:nvSpPr>
          <p:spPr>
            <a:xfrm>
              <a:off x="4260919" y="3097150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673" y="1"/>
                  </a:moveTo>
                  <a:lnTo>
                    <a:pt x="1" y="90"/>
                  </a:lnTo>
                  <a:lnTo>
                    <a:pt x="46" y="852"/>
                  </a:lnTo>
                  <a:lnTo>
                    <a:pt x="225" y="1031"/>
                  </a:lnTo>
                  <a:lnTo>
                    <a:pt x="673" y="807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91"/>
            <p:cNvSpPr/>
            <p:nvPr/>
          </p:nvSpPr>
          <p:spPr>
            <a:xfrm>
              <a:off x="4221377" y="3022039"/>
              <a:ext cx="98942" cy="98942"/>
            </a:xfrm>
            <a:custGeom>
              <a:avLst/>
              <a:gdLst/>
              <a:ahLst/>
              <a:cxnLst/>
              <a:rect l="l" t="t" r="r" b="b"/>
              <a:pathLst>
                <a:path w="1121" h="1121" extrusionOk="0">
                  <a:moveTo>
                    <a:pt x="314" y="0"/>
                  </a:moveTo>
                  <a:lnTo>
                    <a:pt x="1" y="269"/>
                  </a:lnTo>
                  <a:lnTo>
                    <a:pt x="673" y="1121"/>
                  </a:lnTo>
                  <a:lnTo>
                    <a:pt x="1121" y="852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91"/>
            <p:cNvSpPr/>
            <p:nvPr/>
          </p:nvSpPr>
          <p:spPr>
            <a:xfrm>
              <a:off x="4177864" y="2986469"/>
              <a:ext cx="99031" cy="59401"/>
            </a:xfrm>
            <a:custGeom>
              <a:avLst/>
              <a:gdLst/>
              <a:ahLst/>
              <a:cxnLst/>
              <a:rect l="l" t="t" r="r" b="b"/>
              <a:pathLst>
                <a:path w="1122" h="673" extrusionOk="0">
                  <a:moveTo>
                    <a:pt x="404" y="0"/>
                  </a:moveTo>
                  <a:lnTo>
                    <a:pt x="1" y="269"/>
                  </a:lnTo>
                  <a:lnTo>
                    <a:pt x="90" y="672"/>
                  </a:lnTo>
                  <a:lnTo>
                    <a:pt x="673" y="672"/>
                  </a:lnTo>
                  <a:lnTo>
                    <a:pt x="1121" y="40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91"/>
            <p:cNvSpPr/>
            <p:nvPr/>
          </p:nvSpPr>
          <p:spPr>
            <a:xfrm>
              <a:off x="4134350" y="3010211"/>
              <a:ext cx="146427" cy="205740"/>
            </a:xfrm>
            <a:custGeom>
              <a:avLst/>
              <a:gdLst/>
              <a:ahLst/>
              <a:cxnLst/>
              <a:rect l="l" t="t" r="r" b="b"/>
              <a:pathLst>
                <a:path w="1659" h="2331" extrusionOk="0">
                  <a:moveTo>
                    <a:pt x="494" y="0"/>
                  </a:moveTo>
                  <a:lnTo>
                    <a:pt x="1" y="269"/>
                  </a:lnTo>
                  <a:lnTo>
                    <a:pt x="1" y="1075"/>
                  </a:lnTo>
                  <a:lnTo>
                    <a:pt x="494" y="1927"/>
                  </a:lnTo>
                  <a:lnTo>
                    <a:pt x="1166" y="2330"/>
                  </a:lnTo>
                  <a:lnTo>
                    <a:pt x="1659" y="2016"/>
                  </a:lnTo>
                  <a:lnTo>
                    <a:pt x="1659" y="1255"/>
                  </a:lnTo>
                  <a:lnTo>
                    <a:pt x="1166" y="40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91"/>
            <p:cNvSpPr/>
            <p:nvPr/>
          </p:nvSpPr>
          <p:spPr>
            <a:xfrm>
              <a:off x="5320864" y="2389193"/>
              <a:ext cx="976978" cy="569646"/>
            </a:xfrm>
            <a:custGeom>
              <a:avLst/>
              <a:gdLst/>
              <a:ahLst/>
              <a:cxnLst/>
              <a:rect l="l" t="t" r="r" b="b"/>
              <a:pathLst>
                <a:path w="11069" h="6454" extrusionOk="0">
                  <a:moveTo>
                    <a:pt x="9232" y="1"/>
                  </a:moveTo>
                  <a:lnTo>
                    <a:pt x="4751" y="2600"/>
                  </a:lnTo>
                  <a:lnTo>
                    <a:pt x="4078" y="2197"/>
                  </a:lnTo>
                  <a:lnTo>
                    <a:pt x="3720" y="2197"/>
                  </a:lnTo>
                  <a:lnTo>
                    <a:pt x="3720" y="2421"/>
                  </a:lnTo>
                  <a:lnTo>
                    <a:pt x="4392" y="2779"/>
                  </a:lnTo>
                  <a:lnTo>
                    <a:pt x="225" y="5199"/>
                  </a:lnTo>
                  <a:lnTo>
                    <a:pt x="1" y="5109"/>
                  </a:lnTo>
                  <a:lnTo>
                    <a:pt x="1" y="5333"/>
                  </a:lnTo>
                  <a:lnTo>
                    <a:pt x="404" y="6454"/>
                  </a:lnTo>
                  <a:lnTo>
                    <a:pt x="673" y="6319"/>
                  </a:lnTo>
                  <a:lnTo>
                    <a:pt x="359" y="5423"/>
                  </a:lnTo>
                  <a:lnTo>
                    <a:pt x="9232" y="315"/>
                  </a:lnTo>
                  <a:lnTo>
                    <a:pt x="10800" y="494"/>
                  </a:lnTo>
                  <a:lnTo>
                    <a:pt x="11069" y="315"/>
                  </a:lnTo>
                  <a:lnTo>
                    <a:pt x="11069" y="135"/>
                  </a:lnTo>
                  <a:lnTo>
                    <a:pt x="10665" y="180"/>
                  </a:lnTo>
                  <a:lnTo>
                    <a:pt x="9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91"/>
            <p:cNvSpPr/>
            <p:nvPr/>
          </p:nvSpPr>
          <p:spPr>
            <a:xfrm>
              <a:off x="5320864" y="2377366"/>
              <a:ext cx="976978" cy="565674"/>
            </a:xfrm>
            <a:custGeom>
              <a:avLst/>
              <a:gdLst/>
              <a:ahLst/>
              <a:cxnLst/>
              <a:rect l="l" t="t" r="r" b="b"/>
              <a:pathLst>
                <a:path w="11069" h="6409" extrusionOk="0">
                  <a:moveTo>
                    <a:pt x="9097" y="1"/>
                  </a:moveTo>
                  <a:lnTo>
                    <a:pt x="4661" y="2555"/>
                  </a:lnTo>
                  <a:lnTo>
                    <a:pt x="3989" y="2196"/>
                  </a:lnTo>
                  <a:lnTo>
                    <a:pt x="3720" y="2331"/>
                  </a:lnTo>
                  <a:lnTo>
                    <a:pt x="4392" y="2734"/>
                  </a:lnTo>
                  <a:lnTo>
                    <a:pt x="1" y="5243"/>
                  </a:lnTo>
                  <a:lnTo>
                    <a:pt x="404" y="6408"/>
                  </a:lnTo>
                  <a:lnTo>
                    <a:pt x="673" y="6229"/>
                  </a:lnTo>
                  <a:lnTo>
                    <a:pt x="359" y="5378"/>
                  </a:lnTo>
                  <a:lnTo>
                    <a:pt x="9232" y="225"/>
                  </a:lnTo>
                  <a:lnTo>
                    <a:pt x="10800" y="404"/>
                  </a:lnTo>
                  <a:lnTo>
                    <a:pt x="11069" y="269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91"/>
            <p:cNvSpPr/>
            <p:nvPr/>
          </p:nvSpPr>
          <p:spPr>
            <a:xfrm>
              <a:off x="5850881" y="267401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91"/>
            <p:cNvSpPr/>
            <p:nvPr/>
          </p:nvSpPr>
          <p:spPr>
            <a:xfrm>
              <a:off x="6040734" y="251973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91"/>
            <p:cNvSpPr/>
            <p:nvPr/>
          </p:nvSpPr>
          <p:spPr>
            <a:xfrm>
              <a:off x="6020963" y="2764928"/>
              <a:ext cx="39630" cy="31774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91"/>
            <p:cNvSpPr/>
            <p:nvPr/>
          </p:nvSpPr>
          <p:spPr>
            <a:xfrm>
              <a:off x="5850881" y="2401108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91"/>
            <p:cNvSpPr/>
            <p:nvPr/>
          </p:nvSpPr>
          <p:spPr>
            <a:xfrm>
              <a:off x="6072332" y="2800587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91"/>
            <p:cNvSpPr/>
            <p:nvPr/>
          </p:nvSpPr>
          <p:spPr>
            <a:xfrm>
              <a:off x="6258213" y="264630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91"/>
            <p:cNvSpPr/>
            <p:nvPr/>
          </p:nvSpPr>
          <p:spPr>
            <a:xfrm>
              <a:off x="6242414" y="2891498"/>
              <a:ext cx="35658" cy="31774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224" y="1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91"/>
            <p:cNvSpPr/>
            <p:nvPr/>
          </p:nvSpPr>
          <p:spPr>
            <a:xfrm>
              <a:off x="6072332" y="2527678"/>
              <a:ext cx="652701" cy="379705"/>
            </a:xfrm>
            <a:custGeom>
              <a:avLst/>
              <a:gdLst/>
              <a:ahLst/>
              <a:cxnLst/>
              <a:rect l="l" t="t" r="r" b="b"/>
              <a:pathLst>
                <a:path w="7395" h="4302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7" y="4302"/>
                  </a:lnTo>
                  <a:lnTo>
                    <a:pt x="2331" y="4302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91"/>
            <p:cNvSpPr/>
            <p:nvPr/>
          </p:nvSpPr>
          <p:spPr>
            <a:xfrm>
              <a:off x="6289899" y="293103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91"/>
            <p:cNvSpPr/>
            <p:nvPr/>
          </p:nvSpPr>
          <p:spPr>
            <a:xfrm>
              <a:off x="6479664" y="2776844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9" y="180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91"/>
            <p:cNvSpPr/>
            <p:nvPr/>
          </p:nvSpPr>
          <p:spPr>
            <a:xfrm>
              <a:off x="6459893" y="3018067"/>
              <a:ext cx="39718" cy="35658"/>
            </a:xfrm>
            <a:custGeom>
              <a:avLst/>
              <a:gdLst/>
              <a:ahLst/>
              <a:cxnLst/>
              <a:rect l="l" t="t" r="r" b="b"/>
              <a:pathLst>
                <a:path w="450" h="404" extrusionOk="0">
                  <a:moveTo>
                    <a:pt x="270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91"/>
            <p:cNvSpPr/>
            <p:nvPr/>
          </p:nvSpPr>
          <p:spPr>
            <a:xfrm>
              <a:off x="6289899" y="2654247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108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91"/>
            <p:cNvSpPr/>
            <p:nvPr/>
          </p:nvSpPr>
          <p:spPr>
            <a:xfrm>
              <a:off x="6511350" y="3057609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46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91"/>
            <p:cNvSpPr/>
            <p:nvPr/>
          </p:nvSpPr>
          <p:spPr>
            <a:xfrm>
              <a:off x="6701203" y="2903413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91"/>
            <p:cNvSpPr/>
            <p:nvPr/>
          </p:nvSpPr>
          <p:spPr>
            <a:xfrm>
              <a:off x="6681432" y="3144636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69" y="1"/>
                  </a:moveTo>
                  <a:lnTo>
                    <a:pt x="0" y="180"/>
                  </a:lnTo>
                  <a:lnTo>
                    <a:pt x="0" y="404"/>
                  </a:lnTo>
                  <a:lnTo>
                    <a:pt x="448" y="404"/>
                  </a:lnTo>
                  <a:lnTo>
                    <a:pt x="448" y="18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91"/>
            <p:cNvSpPr/>
            <p:nvPr/>
          </p:nvSpPr>
          <p:spPr>
            <a:xfrm>
              <a:off x="6511350" y="2780816"/>
              <a:ext cx="656585" cy="379705"/>
            </a:xfrm>
            <a:custGeom>
              <a:avLst/>
              <a:gdLst/>
              <a:ahLst/>
              <a:cxnLst/>
              <a:rect l="l" t="t" r="r" b="b"/>
              <a:pathLst>
                <a:path w="7439" h="4302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89"/>
                  </a:lnTo>
                  <a:lnTo>
                    <a:pt x="7439" y="1120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91"/>
            <p:cNvSpPr/>
            <p:nvPr/>
          </p:nvSpPr>
          <p:spPr>
            <a:xfrm>
              <a:off x="6732801" y="3184178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107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91"/>
            <p:cNvSpPr/>
            <p:nvPr/>
          </p:nvSpPr>
          <p:spPr>
            <a:xfrm>
              <a:off x="6922654" y="3029982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19" y="0"/>
                  </a:moveTo>
                  <a:lnTo>
                    <a:pt x="1" y="2823"/>
                  </a:lnTo>
                  <a:lnTo>
                    <a:pt x="90" y="2957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91"/>
            <p:cNvSpPr/>
            <p:nvPr/>
          </p:nvSpPr>
          <p:spPr>
            <a:xfrm>
              <a:off x="6902883" y="3275177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91"/>
            <p:cNvSpPr/>
            <p:nvPr/>
          </p:nvSpPr>
          <p:spPr>
            <a:xfrm>
              <a:off x="6732801" y="2911268"/>
              <a:ext cx="656673" cy="375822"/>
            </a:xfrm>
            <a:custGeom>
              <a:avLst/>
              <a:gdLst/>
              <a:ahLst/>
              <a:cxnLst/>
              <a:rect l="l" t="t" r="r" b="b"/>
              <a:pathLst>
                <a:path w="7440" h="4258" extrusionOk="0">
                  <a:moveTo>
                    <a:pt x="5064" y="1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258"/>
                  </a:lnTo>
                  <a:lnTo>
                    <a:pt x="2376" y="4258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91"/>
            <p:cNvSpPr/>
            <p:nvPr/>
          </p:nvSpPr>
          <p:spPr>
            <a:xfrm>
              <a:off x="5356522" y="2958754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91"/>
            <p:cNvSpPr/>
            <p:nvPr/>
          </p:nvSpPr>
          <p:spPr>
            <a:xfrm>
              <a:off x="5546287" y="2804470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64" y="1"/>
                  </a:moveTo>
                  <a:lnTo>
                    <a:pt x="1" y="2824"/>
                  </a:lnTo>
                  <a:lnTo>
                    <a:pt x="91" y="2958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91"/>
            <p:cNvSpPr/>
            <p:nvPr/>
          </p:nvSpPr>
          <p:spPr>
            <a:xfrm>
              <a:off x="5526516" y="3049753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3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91"/>
            <p:cNvSpPr/>
            <p:nvPr/>
          </p:nvSpPr>
          <p:spPr>
            <a:xfrm>
              <a:off x="5356522" y="2685845"/>
              <a:ext cx="656585" cy="375822"/>
            </a:xfrm>
            <a:custGeom>
              <a:avLst/>
              <a:gdLst/>
              <a:ahLst/>
              <a:cxnLst/>
              <a:rect l="l" t="t" r="r" b="b"/>
              <a:pathLst>
                <a:path w="7439" h="4258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8"/>
                  </a:lnTo>
                  <a:lnTo>
                    <a:pt x="2375" y="4258"/>
                  </a:lnTo>
                  <a:lnTo>
                    <a:pt x="7438" y="1345"/>
                  </a:lnTo>
                  <a:lnTo>
                    <a:pt x="7438" y="1076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91"/>
            <p:cNvSpPr/>
            <p:nvPr/>
          </p:nvSpPr>
          <p:spPr>
            <a:xfrm>
              <a:off x="5577973" y="3085323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0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91"/>
            <p:cNvSpPr/>
            <p:nvPr/>
          </p:nvSpPr>
          <p:spPr>
            <a:xfrm>
              <a:off x="5767826" y="2931039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90" y="3003"/>
                  </a:lnTo>
                  <a:lnTo>
                    <a:pt x="224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91"/>
            <p:cNvSpPr/>
            <p:nvPr/>
          </p:nvSpPr>
          <p:spPr>
            <a:xfrm>
              <a:off x="5748055" y="3176322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79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91"/>
            <p:cNvSpPr/>
            <p:nvPr/>
          </p:nvSpPr>
          <p:spPr>
            <a:xfrm>
              <a:off x="5577973" y="2812414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45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91"/>
            <p:cNvSpPr/>
            <p:nvPr/>
          </p:nvSpPr>
          <p:spPr>
            <a:xfrm>
              <a:off x="5799424" y="3215864"/>
              <a:ext cx="185969" cy="118713"/>
            </a:xfrm>
            <a:custGeom>
              <a:avLst/>
              <a:gdLst/>
              <a:ahLst/>
              <a:cxnLst/>
              <a:rect l="l" t="t" r="r" b="b"/>
              <a:pathLst>
                <a:path w="2107" h="1345" extrusionOk="0">
                  <a:moveTo>
                    <a:pt x="135" y="0"/>
                  </a:moveTo>
                  <a:lnTo>
                    <a:pt x="1" y="45"/>
                  </a:lnTo>
                  <a:lnTo>
                    <a:pt x="1" y="269"/>
                  </a:lnTo>
                  <a:lnTo>
                    <a:pt x="1928" y="1344"/>
                  </a:lnTo>
                  <a:lnTo>
                    <a:pt x="2107" y="103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91"/>
            <p:cNvSpPr/>
            <p:nvPr/>
          </p:nvSpPr>
          <p:spPr>
            <a:xfrm>
              <a:off x="5989277" y="305760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19" y="1"/>
                  </a:moveTo>
                  <a:lnTo>
                    <a:pt x="1" y="2824"/>
                  </a:lnTo>
                  <a:lnTo>
                    <a:pt x="90" y="3003"/>
                  </a:lnTo>
                  <a:lnTo>
                    <a:pt x="225" y="3137"/>
                  </a:lnTo>
                  <a:lnTo>
                    <a:pt x="5288" y="225"/>
                  </a:lnTo>
                  <a:lnTo>
                    <a:pt x="5288" y="46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91"/>
            <p:cNvSpPr/>
            <p:nvPr/>
          </p:nvSpPr>
          <p:spPr>
            <a:xfrm>
              <a:off x="5969506" y="330280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5" y="1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91"/>
            <p:cNvSpPr/>
            <p:nvPr/>
          </p:nvSpPr>
          <p:spPr>
            <a:xfrm>
              <a:off x="5799424" y="2938983"/>
              <a:ext cx="656673" cy="379794"/>
            </a:xfrm>
            <a:custGeom>
              <a:avLst/>
              <a:gdLst/>
              <a:ahLst/>
              <a:cxnLst/>
              <a:rect l="l" t="t" r="r" b="b"/>
              <a:pathLst>
                <a:path w="7440" h="4303" extrusionOk="0">
                  <a:moveTo>
                    <a:pt x="5064" y="0"/>
                  </a:moveTo>
                  <a:lnTo>
                    <a:pt x="1" y="2913"/>
                  </a:lnTo>
                  <a:lnTo>
                    <a:pt x="1" y="3182"/>
                  </a:lnTo>
                  <a:lnTo>
                    <a:pt x="1928" y="4302"/>
                  </a:lnTo>
                  <a:lnTo>
                    <a:pt x="2376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91"/>
            <p:cNvSpPr/>
            <p:nvPr/>
          </p:nvSpPr>
          <p:spPr>
            <a:xfrm>
              <a:off x="6020963" y="334243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1" y="107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91"/>
            <p:cNvSpPr/>
            <p:nvPr/>
          </p:nvSpPr>
          <p:spPr>
            <a:xfrm>
              <a:off x="6210728" y="3188149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0"/>
                  </a:moveTo>
                  <a:lnTo>
                    <a:pt x="1" y="2823"/>
                  </a:lnTo>
                  <a:lnTo>
                    <a:pt x="91" y="2958"/>
                  </a:lnTo>
                  <a:lnTo>
                    <a:pt x="225" y="3137"/>
                  </a:lnTo>
                  <a:lnTo>
                    <a:pt x="5288" y="180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91"/>
            <p:cNvSpPr/>
            <p:nvPr/>
          </p:nvSpPr>
          <p:spPr>
            <a:xfrm>
              <a:off x="6190957" y="3429372"/>
              <a:ext cx="39630" cy="35746"/>
            </a:xfrm>
            <a:custGeom>
              <a:avLst/>
              <a:gdLst/>
              <a:ahLst/>
              <a:cxnLst/>
              <a:rect l="l" t="t" r="r" b="b"/>
              <a:pathLst>
                <a:path w="449" h="405" extrusionOk="0">
                  <a:moveTo>
                    <a:pt x="225" y="1"/>
                  </a:moveTo>
                  <a:lnTo>
                    <a:pt x="1" y="180"/>
                  </a:lnTo>
                  <a:lnTo>
                    <a:pt x="1" y="404"/>
                  </a:lnTo>
                  <a:lnTo>
                    <a:pt x="449" y="404"/>
                  </a:lnTo>
                  <a:lnTo>
                    <a:pt x="449" y="18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91"/>
            <p:cNvSpPr/>
            <p:nvPr/>
          </p:nvSpPr>
          <p:spPr>
            <a:xfrm>
              <a:off x="6020963" y="3065552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0"/>
                  </a:moveTo>
                  <a:lnTo>
                    <a:pt x="0" y="2958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89"/>
                  </a:lnTo>
                  <a:lnTo>
                    <a:pt x="7438" y="112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91"/>
            <p:cNvSpPr/>
            <p:nvPr/>
          </p:nvSpPr>
          <p:spPr>
            <a:xfrm>
              <a:off x="6242414" y="3468914"/>
              <a:ext cx="181997" cy="122773"/>
            </a:xfrm>
            <a:custGeom>
              <a:avLst/>
              <a:gdLst/>
              <a:ahLst/>
              <a:cxnLst/>
              <a:rect l="l" t="t" r="r" b="b"/>
              <a:pathLst>
                <a:path w="2062" h="1391" extrusionOk="0">
                  <a:moveTo>
                    <a:pt x="135" y="1"/>
                  </a:moveTo>
                  <a:lnTo>
                    <a:pt x="0" y="91"/>
                  </a:lnTo>
                  <a:lnTo>
                    <a:pt x="0" y="270"/>
                  </a:lnTo>
                  <a:lnTo>
                    <a:pt x="1927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91"/>
            <p:cNvSpPr/>
            <p:nvPr/>
          </p:nvSpPr>
          <p:spPr>
            <a:xfrm>
              <a:off x="6428295" y="3314719"/>
              <a:ext cx="470704" cy="276968"/>
            </a:xfrm>
            <a:custGeom>
              <a:avLst/>
              <a:gdLst/>
              <a:ahLst/>
              <a:cxnLst/>
              <a:rect l="l" t="t" r="r" b="b"/>
              <a:pathLst>
                <a:path w="5333" h="3138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2958"/>
                  </a:lnTo>
                  <a:lnTo>
                    <a:pt x="269" y="3137"/>
                  </a:lnTo>
                  <a:lnTo>
                    <a:pt x="5333" y="224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91"/>
            <p:cNvSpPr/>
            <p:nvPr/>
          </p:nvSpPr>
          <p:spPr>
            <a:xfrm>
              <a:off x="6412496" y="3559913"/>
              <a:ext cx="39630" cy="31775"/>
            </a:xfrm>
            <a:custGeom>
              <a:avLst/>
              <a:gdLst/>
              <a:ahLst/>
              <a:cxnLst/>
              <a:rect l="l" t="t" r="r" b="b"/>
              <a:pathLst>
                <a:path w="449" h="360" extrusionOk="0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91"/>
            <p:cNvSpPr/>
            <p:nvPr/>
          </p:nvSpPr>
          <p:spPr>
            <a:xfrm>
              <a:off x="6242414" y="3196093"/>
              <a:ext cx="656585" cy="375733"/>
            </a:xfrm>
            <a:custGeom>
              <a:avLst/>
              <a:gdLst/>
              <a:ahLst/>
              <a:cxnLst/>
              <a:rect l="l" t="t" r="r" b="b"/>
              <a:pathLst>
                <a:path w="7439" h="4257" extrusionOk="0">
                  <a:moveTo>
                    <a:pt x="5064" y="0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257"/>
                  </a:lnTo>
                  <a:lnTo>
                    <a:pt x="2375" y="4257"/>
                  </a:lnTo>
                  <a:lnTo>
                    <a:pt x="7439" y="1344"/>
                  </a:lnTo>
                  <a:lnTo>
                    <a:pt x="7439" y="1075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91"/>
            <p:cNvSpPr/>
            <p:nvPr/>
          </p:nvSpPr>
          <p:spPr>
            <a:xfrm>
              <a:off x="6954340" y="3310747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269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91"/>
            <p:cNvSpPr/>
            <p:nvPr/>
          </p:nvSpPr>
          <p:spPr>
            <a:xfrm>
              <a:off x="7144104" y="3156463"/>
              <a:ext cx="466820" cy="276968"/>
            </a:xfrm>
            <a:custGeom>
              <a:avLst/>
              <a:gdLst/>
              <a:ahLst/>
              <a:cxnLst/>
              <a:rect l="l" t="t" r="r" b="b"/>
              <a:pathLst>
                <a:path w="5289" h="3138" extrusionOk="0">
                  <a:moveTo>
                    <a:pt x="5020" y="1"/>
                  </a:moveTo>
                  <a:lnTo>
                    <a:pt x="1" y="2824"/>
                  </a:lnTo>
                  <a:lnTo>
                    <a:pt x="91" y="3003"/>
                  </a:lnTo>
                  <a:lnTo>
                    <a:pt x="225" y="3138"/>
                  </a:lnTo>
                  <a:lnTo>
                    <a:pt x="5288" y="225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91"/>
            <p:cNvSpPr/>
            <p:nvPr/>
          </p:nvSpPr>
          <p:spPr>
            <a:xfrm>
              <a:off x="7124334" y="3401746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25" y="0"/>
                  </a:moveTo>
                  <a:lnTo>
                    <a:pt x="1" y="179"/>
                  </a:lnTo>
                  <a:lnTo>
                    <a:pt x="1" y="359"/>
                  </a:lnTo>
                  <a:lnTo>
                    <a:pt x="449" y="359"/>
                  </a:lnTo>
                  <a:lnTo>
                    <a:pt x="449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91"/>
            <p:cNvSpPr/>
            <p:nvPr/>
          </p:nvSpPr>
          <p:spPr>
            <a:xfrm>
              <a:off x="6954340" y="3037838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8" y="1345"/>
                  </a:lnTo>
                  <a:lnTo>
                    <a:pt x="7438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91"/>
            <p:cNvSpPr/>
            <p:nvPr/>
          </p:nvSpPr>
          <p:spPr>
            <a:xfrm>
              <a:off x="7175791" y="3441288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0"/>
                  </a:moveTo>
                  <a:lnTo>
                    <a:pt x="0" y="45"/>
                  </a:lnTo>
                  <a:lnTo>
                    <a:pt x="0" y="269"/>
                  </a:lnTo>
                  <a:lnTo>
                    <a:pt x="1927" y="1389"/>
                  </a:lnTo>
                  <a:lnTo>
                    <a:pt x="2062" y="1076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91"/>
            <p:cNvSpPr/>
            <p:nvPr/>
          </p:nvSpPr>
          <p:spPr>
            <a:xfrm>
              <a:off x="7365643" y="3287004"/>
              <a:ext cx="466732" cy="276968"/>
            </a:xfrm>
            <a:custGeom>
              <a:avLst/>
              <a:gdLst/>
              <a:ahLst/>
              <a:cxnLst/>
              <a:rect l="l" t="t" r="r" b="b"/>
              <a:pathLst>
                <a:path w="5288" h="3138" extrusionOk="0">
                  <a:moveTo>
                    <a:pt x="5019" y="1"/>
                  </a:moveTo>
                  <a:lnTo>
                    <a:pt x="0" y="2824"/>
                  </a:lnTo>
                  <a:lnTo>
                    <a:pt x="45" y="2958"/>
                  </a:lnTo>
                  <a:lnTo>
                    <a:pt x="224" y="3137"/>
                  </a:lnTo>
                  <a:lnTo>
                    <a:pt x="5288" y="180"/>
                  </a:lnTo>
                  <a:lnTo>
                    <a:pt x="528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91"/>
            <p:cNvSpPr/>
            <p:nvPr/>
          </p:nvSpPr>
          <p:spPr>
            <a:xfrm>
              <a:off x="7345873" y="3528315"/>
              <a:ext cx="39630" cy="35658"/>
            </a:xfrm>
            <a:custGeom>
              <a:avLst/>
              <a:gdLst/>
              <a:ahLst/>
              <a:cxnLst/>
              <a:rect l="l" t="t" r="r" b="b"/>
              <a:pathLst>
                <a:path w="449" h="404" extrusionOk="0">
                  <a:moveTo>
                    <a:pt x="224" y="0"/>
                  </a:moveTo>
                  <a:lnTo>
                    <a:pt x="0" y="179"/>
                  </a:lnTo>
                  <a:lnTo>
                    <a:pt x="0" y="403"/>
                  </a:lnTo>
                  <a:lnTo>
                    <a:pt x="448" y="403"/>
                  </a:lnTo>
                  <a:lnTo>
                    <a:pt x="448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91"/>
            <p:cNvSpPr/>
            <p:nvPr/>
          </p:nvSpPr>
          <p:spPr>
            <a:xfrm>
              <a:off x="7175791" y="3164407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064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2"/>
                  </a:lnTo>
                  <a:lnTo>
                    <a:pt x="2375" y="4302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91"/>
            <p:cNvSpPr/>
            <p:nvPr/>
          </p:nvSpPr>
          <p:spPr>
            <a:xfrm>
              <a:off x="6463865" y="3595483"/>
              <a:ext cx="181997" cy="122685"/>
            </a:xfrm>
            <a:custGeom>
              <a:avLst/>
              <a:gdLst/>
              <a:ahLst/>
              <a:cxnLst/>
              <a:rect l="l" t="t" r="r" b="b"/>
              <a:pathLst>
                <a:path w="2062" h="1390" extrusionOk="0">
                  <a:moveTo>
                    <a:pt x="135" y="1"/>
                  </a:moveTo>
                  <a:lnTo>
                    <a:pt x="1" y="90"/>
                  </a:lnTo>
                  <a:lnTo>
                    <a:pt x="1" y="270"/>
                  </a:lnTo>
                  <a:lnTo>
                    <a:pt x="1928" y="1390"/>
                  </a:lnTo>
                  <a:lnTo>
                    <a:pt x="2062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91"/>
            <p:cNvSpPr/>
            <p:nvPr/>
          </p:nvSpPr>
          <p:spPr>
            <a:xfrm>
              <a:off x="6649746" y="3441288"/>
              <a:ext cx="466820" cy="276879"/>
            </a:xfrm>
            <a:custGeom>
              <a:avLst/>
              <a:gdLst/>
              <a:ahLst/>
              <a:cxnLst/>
              <a:rect l="l" t="t" r="r" b="b"/>
              <a:pathLst>
                <a:path w="5289" h="3137" extrusionOk="0">
                  <a:moveTo>
                    <a:pt x="5064" y="0"/>
                  </a:moveTo>
                  <a:lnTo>
                    <a:pt x="1" y="2823"/>
                  </a:lnTo>
                  <a:lnTo>
                    <a:pt x="90" y="2958"/>
                  </a:lnTo>
                  <a:lnTo>
                    <a:pt x="225" y="3137"/>
                  </a:lnTo>
                  <a:lnTo>
                    <a:pt x="5288" y="224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91"/>
            <p:cNvSpPr/>
            <p:nvPr/>
          </p:nvSpPr>
          <p:spPr>
            <a:xfrm>
              <a:off x="6633947" y="3686482"/>
              <a:ext cx="35658" cy="31686"/>
            </a:xfrm>
            <a:custGeom>
              <a:avLst/>
              <a:gdLst/>
              <a:ahLst/>
              <a:cxnLst/>
              <a:rect l="l" t="t" r="r" b="b"/>
              <a:pathLst>
                <a:path w="404" h="359" extrusionOk="0">
                  <a:moveTo>
                    <a:pt x="225" y="0"/>
                  </a:moveTo>
                  <a:lnTo>
                    <a:pt x="1" y="180"/>
                  </a:lnTo>
                  <a:lnTo>
                    <a:pt x="1" y="359"/>
                  </a:lnTo>
                  <a:lnTo>
                    <a:pt x="404" y="359"/>
                  </a:lnTo>
                  <a:lnTo>
                    <a:pt x="404" y="18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91"/>
            <p:cNvSpPr/>
            <p:nvPr/>
          </p:nvSpPr>
          <p:spPr>
            <a:xfrm>
              <a:off x="6463865" y="3322574"/>
              <a:ext cx="652701" cy="379794"/>
            </a:xfrm>
            <a:custGeom>
              <a:avLst/>
              <a:gdLst/>
              <a:ahLst/>
              <a:cxnLst/>
              <a:rect l="l" t="t" r="r" b="b"/>
              <a:pathLst>
                <a:path w="7395" h="4303" extrusionOk="0">
                  <a:moveTo>
                    <a:pt x="5064" y="1"/>
                  </a:moveTo>
                  <a:lnTo>
                    <a:pt x="1" y="2914"/>
                  </a:lnTo>
                  <a:lnTo>
                    <a:pt x="1" y="3182"/>
                  </a:lnTo>
                  <a:lnTo>
                    <a:pt x="1928" y="4303"/>
                  </a:lnTo>
                  <a:lnTo>
                    <a:pt x="2331" y="4303"/>
                  </a:lnTo>
                  <a:lnTo>
                    <a:pt x="7394" y="1345"/>
                  </a:lnTo>
                  <a:lnTo>
                    <a:pt x="7394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91"/>
            <p:cNvSpPr/>
            <p:nvPr/>
          </p:nvSpPr>
          <p:spPr>
            <a:xfrm>
              <a:off x="6681432" y="3722052"/>
              <a:ext cx="185969" cy="122685"/>
            </a:xfrm>
            <a:custGeom>
              <a:avLst/>
              <a:gdLst/>
              <a:ahLst/>
              <a:cxnLst/>
              <a:rect l="l" t="t" r="r" b="b"/>
              <a:pathLst>
                <a:path w="2107" h="139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14"/>
                  </a:lnTo>
                  <a:lnTo>
                    <a:pt x="1927" y="1390"/>
                  </a:lnTo>
                  <a:lnTo>
                    <a:pt x="2106" y="107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91"/>
            <p:cNvSpPr/>
            <p:nvPr/>
          </p:nvSpPr>
          <p:spPr>
            <a:xfrm>
              <a:off x="6871285" y="3567857"/>
              <a:ext cx="466732" cy="276879"/>
            </a:xfrm>
            <a:custGeom>
              <a:avLst/>
              <a:gdLst/>
              <a:ahLst/>
              <a:cxnLst/>
              <a:rect l="l" t="t" r="r" b="b"/>
              <a:pathLst>
                <a:path w="5288" h="3137" extrusionOk="0">
                  <a:moveTo>
                    <a:pt x="5064" y="0"/>
                  </a:moveTo>
                  <a:lnTo>
                    <a:pt x="0" y="2823"/>
                  </a:lnTo>
                  <a:lnTo>
                    <a:pt x="90" y="3002"/>
                  </a:lnTo>
                  <a:lnTo>
                    <a:pt x="224" y="3137"/>
                  </a:lnTo>
                  <a:lnTo>
                    <a:pt x="5288" y="224"/>
                  </a:lnTo>
                  <a:lnTo>
                    <a:pt x="5288" y="4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91"/>
            <p:cNvSpPr/>
            <p:nvPr/>
          </p:nvSpPr>
          <p:spPr>
            <a:xfrm>
              <a:off x="6851514" y="3813051"/>
              <a:ext cx="39630" cy="31686"/>
            </a:xfrm>
            <a:custGeom>
              <a:avLst/>
              <a:gdLst/>
              <a:ahLst/>
              <a:cxnLst/>
              <a:rect l="l" t="t" r="r" b="b"/>
              <a:pathLst>
                <a:path w="449" h="359" extrusionOk="0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448" y="359"/>
                  </a:lnTo>
                  <a:lnTo>
                    <a:pt x="448" y="18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91"/>
            <p:cNvSpPr/>
            <p:nvPr/>
          </p:nvSpPr>
          <p:spPr>
            <a:xfrm>
              <a:off x="6681432" y="3449143"/>
              <a:ext cx="656585" cy="379794"/>
            </a:xfrm>
            <a:custGeom>
              <a:avLst/>
              <a:gdLst/>
              <a:ahLst/>
              <a:cxnLst/>
              <a:rect l="l" t="t" r="r" b="b"/>
              <a:pathLst>
                <a:path w="7439" h="4303" extrusionOk="0">
                  <a:moveTo>
                    <a:pt x="5109" y="1"/>
                  </a:moveTo>
                  <a:lnTo>
                    <a:pt x="0" y="2913"/>
                  </a:lnTo>
                  <a:lnTo>
                    <a:pt x="0" y="3182"/>
                  </a:lnTo>
                  <a:lnTo>
                    <a:pt x="1927" y="4303"/>
                  </a:lnTo>
                  <a:lnTo>
                    <a:pt x="2375" y="4303"/>
                  </a:lnTo>
                  <a:lnTo>
                    <a:pt x="7439" y="1390"/>
                  </a:lnTo>
                  <a:lnTo>
                    <a:pt x="7439" y="1121"/>
                  </a:lnTo>
                  <a:lnTo>
                    <a:pt x="5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91"/>
            <p:cNvSpPr/>
            <p:nvPr/>
          </p:nvSpPr>
          <p:spPr>
            <a:xfrm>
              <a:off x="5910194" y="625257"/>
              <a:ext cx="47573" cy="75288"/>
            </a:xfrm>
            <a:custGeom>
              <a:avLst/>
              <a:gdLst/>
              <a:ahLst/>
              <a:cxnLst/>
              <a:rect l="l" t="t" r="r" b="b"/>
              <a:pathLst>
                <a:path w="539" h="853" extrusionOk="0">
                  <a:moveTo>
                    <a:pt x="538" y="1"/>
                  </a:moveTo>
                  <a:lnTo>
                    <a:pt x="0" y="91"/>
                  </a:lnTo>
                  <a:lnTo>
                    <a:pt x="45" y="718"/>
                  </a:lnTo>
                  <a:lnTo>
                    <a:pt x="180" y="852"/>
                  </a:lnTo>
                  <a:lnTo>
                    <a:pt x="538" y="62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91"/>
            <p:cNvSpPr/>
            <p:nvPr/>
          </p:nvSpPr>
          <p:spPr>
            <a:xfrm>
              <a:off x="5878507" y="561973"/>
              <a:ext cx="79260" cy="83143"/>
            </a:xfrm>
            <a:custGeom>
              <a:avLst/>
              <a:gdLst/>
              <a:ahLst/>
              <a:cxnLst/>
              <a:rect l="l" t="t" r="r" b="b"/>
              <a:pathLst>
                <a:path w="898" h="942" extrusionOk="0">
                  <a:moveTo>
                    <a:pt x="494" y="1"/>
                  </a:moveTo>
                  <a:lnTo>
                    <a:pt x="225" y="46"/>
                  </a:lnTo>
                  <a:lnTo>
                    <a:pt x="1" y="225"/>
                  </a:lnTo>
                  <a:lnTo>
                    <a:pt x="539" y="942"/>
                  </a:lnTo>
                  <a:lnTo>
                    <a:pt x="897" y="718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91"/>
            <p:cNvSpPr/>
            <p:nvPr/>
          </p:nvSpPr>
          <p:spPr>
            <a:xfrm>
              <a:off x="5838966" y="534346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404" y="0"/>
                  </a:moveTo>
                  <a:lnTo>
                    <a:pt x="1" y="224"/>
                  </a:lnTo>
                  <a:lnTo>
                    <a:pt x="90" y="538"/>
                  </a:lnTo>
                  <a:lnTo>
                    <a:pt x="583" y="538"/>
                  </a:lnTo>
                  <a:lnTo>
                    <a:pt x="942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91"/>
            <p:cNvSpPr/>
            <p:nvPr/>
          </p:nvSpPr>
          <p:spPr>
            <a:xfrm>
              <a:off x="5807368" y="554117"/>
              <a:ext cx="118713" cy="166198"/>
            </a:xfrm>
            <a:custGeom>
              <a:avLst/>
              <a:gdLst/>
              <a:ahLst/>
              <a:cxnLst/>
              <a:rect l="l" t="t" r="r" b="b"/>
              <a:pathLst>
                <a:path w="1345" h="1883" extrusionOk="0">
                  <a:moveTo>
                    <a:pt x="359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882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91"/>
            <p:cNvSpPr/>
            <p:nvPr/>
          </p:nvSpPr>
          <p:spPr>
            <a:xfrm>
              <a:off x="5641257" y="637173"/>
              <a:ext cx="245281" cy="158255"/>
            </a:xfrm>
            <a:custGeom>
              <a:avLst/>
              <a:gdLst/>
              <a:ahLst/>
              <a:cxnLst/>
              <a:rect l="l" t="t" r="r" b="b"/>
              <a:pathLst>
                <a:path w="2779" h="1793" extrusionOk="0">
                  <a:moveTo>
                    <a:pt x="2779" y="0"/>
                  </a:moveTo>
                  <a:lnTo>
                    <a:pt x="0" y="1524"/>
                  </a:lnTo>
                  <a:lnTo>
                    <a:pt x="45" y="1748"/>
                  </a:lnTo>
                  <a:lnTo>
                    <a:pt x="90" y="1793"/>
                  </a:lnTo>
                  <a:lnTo>
                    <a:pt x="2779" y="22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91"/>
            <p:cNvSpPr/>
            <p:nvPr/>
          </p:nvSpPr>
          <p:spPr>
            <a:xfrm>
              <a:off x="5633314" y="617402"/>
              <a:ext cx="253225" cy="158255"/>
            </a:xfrm>
            <a:custGeom>
              <a:avLst/>
              <a:gdLst/>
              <a:ahLst/>
              <a:cxnLst/>
              <a:rect l="l" t="t" r="r" b="b"/>
              <a:pathLst>
                <a:path w="2869" h="1793" extrusionOk="0">
                  <a:moveTo>
                    <a:pt x="2734" y="0"/>
                  </a:moveTo>
                  <a:lnTo>
                    <a:pt x="46" y="1524"/>
                  </a:lnTo>
                  <a:lnTo>
                    <a:pt x="1" y="1569"/>
                  </a:lnTo>
                  <a:lnTo>
                    <a:pt x="180" y="1793"/>
                  </a:lnTo>
                  <a:lnTo>
                    <a:pt x="2869" y="22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91"/>
            <p:cNvSpPr/>
            <p:nvPr/>
          </p:nvSpPr>
          <p:spPr>
            <a:xfrm>
              <a:off x="5621487" y="609458"/>
              <a:ext cx="253225" cy="146427"/>
            </a:xfrm>
            <a:custGeom>
              <a:avLst/>
              <a:gdLst/>
              <a:ahLst/>
              <a:cxnLst/>
              <a:rect l="l" t="t" r="r" b="b"/>
              <a:pathLst>
                <a:path w="2869" h="1659" extrusionOk="0">
                  <a:moveTo>
                    <a:pt x="2689" y="1"/>
                  </a:moveTo>
                  <a:lnTo>
                    <a:pt x="0" y="1569"/>
                  </a:lnTo>
                  <a:lnTo>
                    <a:pt x="0" y="1659"/>
                  </a:lnTo>
                  <a:lnTo>
                    <a:pt x="180" y="1659"/>
                  </a:lnTo>
                  <a:lnTo>
                    <a:pt x="2868" y="90"/>
                  </a:lnTo>
                  <a:lnTo>
                    <a:pt x="26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91"/>
            <p:cNvSpPr/>
            <p:nvPr/>
          </p:nvSpPr>
          <p:spPr>
            <a:xfrm>
              <a:off x="5609571" y="747943"/>
              <a:ext cx="39630" cy="55429"/>
            </a:xfrm>
            <a:custGeom>
              <a:avLst/>
              <a:gdLst/>
              <a:ahLst/>
              <a:cxnLst/>
              <a:rect l="l" t="t" r="r" b="b"/>
              <a:pathLst>
                <a:path w="449" h="628" extrusionOk="0">
                  <a:moveTo>
                    <a:pt x="135" y="0"/>
                  </a:moveTo>
                  <a:lnTo>
                    <a:pt x="1" y="90"/>
                  </a:lnTo>
                  <a:lnTo>
                    <a:pt x="1" y="269"/>
                  </a:lnTo>
                  <a:lnTo>
                    <a:pt x="135" y="493"/>
                  </a:lnTo>
                  <a:lnTo>
                    <a:pt x="315" y="627"/>
                  </a:lnTo>
                  <a:lnTo>
                    <a:pt x="449" y="538"/>
                  </a:lnTo>
                  <a:lnTo>
                    <a:pt x="449" y="314"/>
                  </a:lnTo>
                  <a:lnTo>
                    <a:pt x="315" y="9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91"/>
            <p:cNvSpPr/>
            <p:nvPr/>
          </p:nvSpPr>
          <p:spPr>
            <a:xfrm>
              <a:off x="5558202" y="795340"/>
              <a:ext cx="106886" cy="110858"/>
            </a:xfrm>
            <a:custGeom>
              <a:avLst/>
              <a:gdLst/>
              <a:ahLst/>
              <a:cxnLst/>
              <a:rect l="l" t="t" r="r" b="b"/>
              <a:pathLst>
                <a:path w="1211" h="1256" extrusionOk="0">
                  <a:moveTo>
                    <a:pt x="1210" y="1"/>
                  </a:moveTo>
                  <a:lnTo>
                    <a:pt x="0" y="449"/>
                  </a:lnTo>
                  <a:lnTo>
                    <a:pt x="45" y="1076"/>
                  </a:lnTo>
                  <a:lnTo>
                    <a:pt x="180" y="1255"/>
                  </a:lnTo>
                  <a:lnTo>
                    <a:pt x="1210" y="628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91"/>
            <p:cNvSpPr/>
            <p:nvPr/>
          </p:nvSpPr>
          <p:spPr>
            <a:xfrm>
              <a:off x="5526516" y="732055"/>
              <a:ext cx="138572" cy="114830"/>
            </a:xfrm>
            <a:custGeom>
              <a:avLst/>
              <a:gdLst/>
              <a:ahLst/>
              <a:cxnLst/>
              <a:rect l="l" t="t" r="r" b="b"/>
              <a:pathLst>
                <a:path w="1570" h="1301" extrusionOk="0">
                  <a:moveTo>
                    <a:pt x="1166" y="1"/>
                  </a:moveTo>
                  <a:lnTo>
                    <a:pt x="225" y="404"/>
                  </a:lnTo>
                  <a:lnTo>
                    <a:pt x="1" y="628"/>
                  </a:lnTo>
                  <a:lnTo>
                    <a:pt x="539" y="1300"/>
                  </a:lnTo>
                  <a:lnTo>
                    <a:pt x="1569" y="718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91"/>
            <p:cNvSpPr/>
            <p:nvPr/>
          </p:nvSpPr>
          <p:spPr>
            <a:xfrm>
              <a:off x="5486974" y="704429"/>
              <a:ext cx="142456" cy="83143"/>
            </a:xfrm>
            <a:custGeom>
              <a:avLst/>
              <a:gdLst/>
              <a:ahLst/>
              <a:cxnLst/>
              <a:rect l="l" t="t" r="r" b="b"/>
              <a:pathLst>
                <a:path w="1614" h="942" extrusionOk="0">
                  <a:moveTo>
                    <a:pt x="1031" y="0"/>
                  </a:moveTo>
                  <a:lnTo>
                    <a:pt x="1" y="583"/>
                  </a:lnTo>
                  <a:lnTo>
                    <a:pt x="90" y="896"/>
                  </a:lnTo>
                  <a:lnTo>
                    <a:pt x="583" y="941"/>
                  </a:lnTo>
                  <a:lnTo>
                    <a:pt x="1614" y="314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91"/>
            <p:cNvSpPr/>
            <p:nvPr/>
          </p:nvSpPr>
          <p:spPr>
            <a:xfrm>
              <a:off x="5455376" y="755798"/>
              <a:ext cx="118713" cy="170170"/>
            </a:xfrm>
            <a:custGeom>
              <a:avLst/>
              <a:gdLst/>
              <a:ahLst/>
              <a:cxnLst/>
              <a:rect l="l" t="t" r="r" b="b"/>
              <a:pathLst>
                <a:path w="1345" h="1928" extrusionOk="0">
                  <a:moveTo>
                    <a:pt x="359" y="1"/>
                  </a:moveTo>
                  <a:lnTo>
                    <a:pt x="0" y="225"/>
                  </a:lnTo>
                  <a:lnTo>
                    <a:pt x="0" y="897"/>
                  </a:lnTo>
                  <a:lnTo>
                    <a:pt x="359" y="1569"/>
                  </a:lnTo>
                  <a:lnTo>
                    <a:pt x="941" y="1927"/>
                  </a:lnTo>
                  <a:lnTo>
                    <a:pt x="1345" y="1703"/>
                  </a:lnTo>
                  <a:lnTo>
                    <a:pt x="1345" y="1031"/>
                  </a:lnTo>
                  <a:lnTo>
                    <a:pt x="941" y="35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91"/>
            <p:cNvSpPr/>
            <p:nvPr/>
          </p:nvSpPr>
          <p:spPr>
            <a:xfrm>
              <a:off x="5435606" y="736027"/>
              <a:ext cx="162226" cy="209712"/>
            </a:xfrm>
            <a:custGeom>
              <a:avLst/>
              <a:gdLst/>
              <a:ahLst/>
              <a:cxnLst/>
              <a:rect l="l" t="t" r="r" b="b"/>
              <a:pathLst>
                <a:path w="1838" h="2376" extrusionOk="0">
                  <a:moveTo>
                    <a:pt x="672" y="1"/>
                  </a:moveTo>
                  <a:lnTo>
                    <a:pt x="269" y="45"/>
                  </a:lnTo>
                  <a:lnTo>
                    <a:pt x="0" y="359"/>
                  </a:lnTo>
                  <a:lnTo>
                    <a:pt x="0" y="942"/>
                  </a:lnTo>
                  <a:lnTo>
                    <a:pt x="269" y="1569"/>
                  </a:lnTo>
                  <a:lnTo>
                    <a:pt x="672" y="2107"/>
                  </a:lnTo>
                  <a:lnTo>
                    <a:pt x="1165" y="2375"/>
                  </a:lnTo>
                  <a:lnTo>
                    <a:pt x="1569" y="2331"/>
                  </a:lnTo>
                  <a:lnTo>
                    <a:pt x="1837" y="1972"/>
                  </a:lnTo>
                  <a:lnTo>
                    <a:pt x="1837" y="1434"/>
                  </a:lnTo>
                  <a:lnTo>
                    <a:pt x="1569" y="807"/>
                  </a:lnTo>
                  <a:lnTo>
                    <a:pt x="1165" y="26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91"/>
            <p:cNvSpPr/>
            <p:nvPr/>
          </p:nvSpPr>
          <p:spPr>
            <a:xfrm>
              <a:off x="5538432" y="807255"/>
              <a:ext cx="59401" cy="134512"/>
            </a:xfrm>
            <a:custGeom>
              <a:avLst/>
              <a:gdLst/>
              <a:ahLst/>
              <a:cxnLst/>
              <a:rect l="l" t="t" r="r" b="b"/>
              <a:pathLst>
                <a:path w="673" h="1524" extrusionOk="0">
                  <a:moveTo>
                    <a:pt x="404" y="0"/>
                  </a:moveTo>
                  <a:lnTo>
                    <a:pt x="0" y="45"/>
                  </a:lnTo>
                  <a:lnTo>
                    <a:pt x="45" y="448"/>
                  </a:lnTo>
                  <a:lnTo>
                    <a:pt x="672" y="1524"/>
                  </a:lnTo>
                  <a:lnTo>
                    <a:pt x="672" y="62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91"/>
            <p:cNvSpPr/>
            <p:nvPr/>
          </p:nvSpPr>
          <p:spPr>
            <a:xfrm>
              <a:off x="5471175" y="720228"/>
              <a:ext cx="102914" cy="98942"/>
            </a:xfrm>
            <a:custGeom>
              <a:avLst/>
              <a:gdLst/>
              <a:ahLst/>
              <a:cxnLst/>
              <a:rect l="l" t="t" r="r" b="b"/>
              <a:pathLst>
                <a:path w="1166" h="1121" extrusionOk="0">
                  <a:moveTo>
                    <a:pt x="1" y="0"/>
                  </a:moveTo>
                  <a:lnTo>
                    <a:pt x="45" y="493"/>
                  </a:lnTo>
                  <a:lnTo>
                    <a:pt x="897" y="1121"/>
                  </a:lnTo>
                  <a:lnTo>
                    <a:pt x="1166" y="986"/>
                  </a:lnTo>
                  <a:lnTo>
                    <a:pt x="762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91"/>
            <p:cNvSpPr/>
            <p:nvPr/>
          </p:nvSpPr>
          <p:spPr>
            <a:xfrm>
              <a:off x="5257580" y="664887"/>
              <a:ext cx="118801" cy="47485"/>
            </a:xfrm>
            <a:custGeom>
              <a:avLst/>
              <a:gdLst/>
              <a:ahLst/>
              <a:cxnLst/>
              <a:rect l="l" t="t" r="r" b="b"/>
              <a:pathLst>
                <a:path w="1346" h="538" extrusionOk="0">
                  <a:moveTo>
                    <a:pt x="1345" y="0"/>
                  </a:moveTo>
                  <a:lnTo>
                    <a:pt x="404" y="90"/>
                  </a:lnTo>
                  <a:lnTo>
                    <a:pt x="1" y="314"/>
                  </a:lnTo>
                  <a:lnTo>
                    <a:pt x="225" y="538"/>
                  </a:lnTo>
                  <a:lnTo>
                    <a:pt x="1076" y="44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91"/>
            <p:cNvSpPr/>
            <p:nvPr/>
          </p:nvSpPr>
          <p:spPr>
            <a:xfrm>
              <a:off x="5514689" y="1052450"/>
              <a:ext cx="83143" cy="87115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941" y="0"/>
                  </a:moveTo>
                  <a:lnTo>
                    <a:pt x="404" y="45"/>
                  </a:lnTo>
                  <a:lnTo>
                    <a:pt x="0" y="986"/>
                  </a:lnTo>
                  <a:lnTo>
                    <a:pt x="404" y="762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91"/>
            <p:cNvSpPr/>
            <p:nvPr/>
          </p:nvSpPr>
          <p:spPr>
            <a:xfrm>
              <a:off x="5554231" y="941680"/>
              <a:ext cx="43602" cy="130628"/>
            </a:xfrm>
            <a:custGeom>
              <a:avLst/>
              <a:gdLst/>
              <a:ahLst/>
              <a:cxnLst/>
              <a:rect l="l" t="t" r="r" b="b"/>
              <a:pathLst>
                <a:path w="494" h="1480" extrusionOk="0">
                  <a:moveTo>
                    <a:pt x="359" y="1"/>
                  </a:moveTo>
                  <a:lnTo>
                    <a:pt x="1" y="180"/>
                  </a:lnTo>
                  <a:lnTo>
                    <a:pt x="90" y="1479"/>
                  </a:lnTo>
                  <a:lnTo>
                    <a:pt x="493" y="125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91"/>
            <p:cNvSpPr/>
            <p:nvPr/>
          </p:nvSpPr>
          <p:spPr>
            <a:xfrm>
              <a:off x="5506745" y="819083"/>
              <a:ext cx="91087" cy="146427"/>
            </a:xfrm>
            <a:custGeom>
              <a:avLst/>
              <a:gdLst/>
              <a:ahLst/>
              <a:cxnLst/>
              <a:rect l="l" t="t" r="r" b="b"/>
              <a:pathLst>
                <a:path w="1032" h="1659" extrusionOk="0">
                  <a:moveTo>
                    <a:pt x="270" y="1"/>
                  </a:moveTo>
                  <a:lnTo>
                    <a:pt x="1" y="269"/>
                  </a:lnTo>
                  <a:lnTo>
                    <a:pt x="628" y="1659"/>
                  </a:lnTo>
                  <a:lnTo>
                    <a:pt x="1031" y="1390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91"/>
            <p:cNvSpPr/>
            <p:nvPr/>
          </p:nvSpPr>
          <p:spPr>
            <a:xfrm>
              <a:off x="5419807" y="720228"/>
              <a:ext cx="130540" cy="122685"/>
            </a:xfrm>
            <a:custGeom>
              <a:avLst/>
              <a:gdLst/>
              <a:ahLst/>
              <a:cxnLst/>
              <a:rect l="l" t="t" r="r" b="b"/>
              <a:pathLst>
                <a:path w="1479" h="1390" extrusionOk="0">
                  <a:moveTo>
                    <a:pt x="583" y="0"/>
                  </a:moveTo>
                  <a:lnTo>
                    <a:pt x="224" y="45"/>
                  </a:lnTo>
                  <a:lnTo>
                    <a:pt x="0" y="224"/>
                  </a:lnTo>
                  <a:lnTo>
                    <a:pt x="1075" y="1389"/>
                  </a:lnTo>
                  <a:lnTo>
                    <a:pt x="1479" y="112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91"/>
            <p:cNvSpPr/>
            <p:nvPr/>
          </p:nvSpPr>
          <p:spPr>
            <a:xfrm>
              <a:off x="5336752" y="664887"/>
              <a:ext cx="134512" cy="75200"/>
            </a:xfrm>
            <a:custGeom>
              <a:avLst/>
              <a:gdLst/>
              <a:ahLst/>
              <a:cxnLst/>
              <a:rect l="l" t="t" r="r" b="b"/>
              <a:pathLst>
                <a:path w="1524" h="852" extrusionOk="0">
                  <a:moveTo>
                    <a:pt x="448" y="0"/>
                  </a:moveTo>
                  <a:lnTo>
                    <a:pt x="0" y="224"/>
                  </a:lnTo>
                  <a:lnTo>
                    <a:pt x="269" y="762"/>
                  </a:lnTo>
                  <a:lnTo>
                    <a:pt x="1075" y="851"/>
                  </a:lnTo>
                  <a:lnTo>
                    <a:pt x="1524" y="627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91"/>
            <p:cNvSpPr/>
            <p:nvPr/>
          </p:nvSpPr>
          <p:spPr>
            <a:xfrm>
              <a:off x="5210183" y="684658"/>
              <a:ext cx="352079" cy="462760"/>
            </a:xfrm>
            <a:custGeom>
              <a:avLst/>
              <a:gdLst/>
              <a:ahLst/>
              <a:cxnLst/>
              <a:rect l="l" t="t" r="r" b="b"/>
              <a:pathLst>
                <a:path w="3989" h="5243" extrusionOk="0">
                  <a:moveTo>
                    <a:pt x="1434" y="0"/>
                  </a:moveTo>
                  <a:lnTo>
                    <a:pt x="538" y="90"/>
                  </a:lnTo>
                  <a:lnTo>
                    <a:pt x="0" y="851"/>
                  </a:lnTo>
                  <a:lnTo>
                    <a:pt x="0" y="2106"/>
                  </a:lnTo>
                  <a:lnTo>
                    <a:pt x="538" y="3495"/>
                  </a:lnTo>
                  <a:lnTo>
                    <a:pt x="1434" y="4615"/>
                  </a:lnTo>
                  <a:lnTo>
                    <a:pt x="2509" y="5243"/>
                  </a:lnTo>
                  <a:lnTo>
                    <a:pt x="3450" y="5153"/>
                  </a:lnTo>
                  <a:lnTo>
                    <a:pt x="3988" y="4391"/>
                  </a:lnTo>
                  <a:lnTo>
                    <a:pt x="3988" y="3182"/>
                  </a:lnTo>
                  <a:lnTo>
                    <a:pt x="3450" y="1792"/>
                  </a:lnTo>
                  <a:lnTo>
                    <a:pt x="2509" y="627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91"/>
            <p:cNvSpPr/>
            <p:nvPr/>
          </p:nvSpPr>
          <p:spPr>
            <a:xfrm>
              <a:off x="5316981" y="858624"/>
              <a:ext cx="284823" cy="1313169"/>
            </a:xfrm>
            <a:custGeom>
              <a:avLst/>
              <a:gdLst/>
              <a:ahLst/>
              <a:cxnLst/>
              <a:rect l="l" t="t" r="r" b="b"/>
              <a:pathLst>
                <a:path w="3227" h="14878" extrusionOk="0">
                  <a:moveTo>
                    <a:pt x="493" y="1"/>
                  </a:moveTo>
                  <a:lnTo>
                    <a:pt x="0" y="45"/>
                  </a:lnTo>
                  <a:lnTo>
                    <a:pt x="0" y="14609"/>
                  </a:lnTo>
                  <a:lnTo>
                    <a:pt x="493" y="14877"/>
                  </a:lnTo>
                  <a:lnTo>
                    <a:pt x="672" y="14250"/>
                  </a:lnTo>
                  <a:lnTo>
                    <a:pt x="583" y="6184"/>
                  </a:lnTo>
                  <a:lnTo>
                    <a:pt x="2644" y="13130"/>
                  </a:lnTo>
                  <a:lnTo>
                    <a:pt x="3092" y="13399"/>
                  </a:lnTo>
                  <a:lnTo>
                    <a:pt x="3226" y="12771"/>
                  </a:lnTo>
                  <a:lnTo>
                    <a:pt x="583" y="4661"/>
                  </a:lnTo>
                  <a:lnTo>
                    <a:pt x="851" y="2958"/>
                  </a:lnTo>
                  <a:lnTo>
                    <a:pt x="717" y="22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91"/>
            <p:cNvSpPr/>
            <p:nvPr/>
          </p:nvSpPr>
          <p:spPr>
            <a:xfrm>
              <a:off x="5316981" y="834882"/>
              <a:ext cx="90999" cy="51545"/>
            </a:xfrm>
            <a:custGeom>
              <a:avLst/>
              <a:gdLst/>
              <a:ahLst/>
              <a:cxnLst/>
              <a:rect l="l" t="t" r="r" b="b"/>
              <a:pathLst>
                <a:path w="1031" h="584" extrusionOk="0">
                  <a:moveTo>
                    <a:pt x="583" y="1"/>
                  </a:moveTo>
                  <a:lnTo>
                    <a:pt x="0" y="314"/>
                  </a:lnTo>
                  <a:lnTo>
                    <a:pt x="493" y="583"/>
                  </a:lnTo>
                  <a:lnTo>
                    <a:pt x="851" y="494"/>
                  </a:lnTo>
                  <a:lnTo>
                    <a:pt x="1031" y="27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91"/>
            <p:cNvSpPr/>
            <p:nvPr/>
          </p:nvSpPr>
          <p:spPr>
            <a:xfrm>
              <a:off x="5360406" y="858624"/>
              <a:ext cx="280940" cy="1313169"/>
            </a:xfrm>
            <a:custGeom>
              <a:avLst/>
              <a:gdLst/>
              <a:ahLst/>
              <a:cxnLst/>
              <a:rect l="l" t="t" r="r" b="b"/>
              <a:pathLst>
                <a:path w="3183" h="14878" extrusionOk="0">
                  <a:moveTo>
                    <a:pt x="539" y="1"/>
                  </a:moveTo>
                  <a:lnTo>
                    <a:pt x="1" y="314"/>
                  </a:lnTo>
                  <a:lnTo>
                    <a:pt x="1" y="14877"/>
                  </a:lnTo>
                  <a:lnTo>
                    <a:pt x="539" y="14564"/>
                  </a:lnTo>
                  <a:lnTo>
                    <a:pt x="539" y="6453"/>
                  </a:lnTo>
                  <a:lnTo>
                    <a:pt x="2600" y="13399"/>
                  </a:lnTo>
                  <a:lnTo>
                    <a:pt x="3182" y="13040"/>
                  </a:lnTo>
                  <a:lnTo>
                    <a:pt x="539" y="493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91"/>
            <p:cNvSpPr/>
            <p:nvPr/>
          </p:nvSpPr>
          <p:spPr>
            <a:xfrm>
              <a:off x="4747422" y="1372756"/>
              <a:ext cx="146427" cy="189941"/>
            </a:xfrm>
            <a:custGeom>
              <a:avLst/>
              <a:gdLst/>
              <a:ahLst/>
              <a:cxnLst/>
              <a:rect l="l" t="t" r="r" b="b"/>
              <a:pathLst>
                <a:path w="1659" h="2152" extrusionOk="0">
                  <a:moveTo>
                    <a:pt x="628" y="1"/>
                  </a:moveTo>
                  <a:lnTo>
                    <a:pt x="224" y="46"/>
                  </a:lnTo>
                  <a:lnTo>
                    <a:pt x="0" y="359"/>
                  </a:lnTo>
                  <a:lnTo>
                    <a:pt x="0" y="852"/>
                  </a:lnTo>
                  <a:lnTo>
                    <a:pt x="224" y="1435"/>
                  </a:lnTo>
                  <a:lnTo>
                    <a:pt x="628" y="1883"/>
                  </a:lnTo>
                  <a:lnTo>
                    <a:pt x="1031" y="2152"/>
                  </a:lnTo>
                  <a:lnTo>
                    <a:pt x="1434" y="2107"/>
                  </a:lnTo>
                  <a:lnTo>
                    <a:pt x="1658" y="1793"/>
                  </a:lnTo>
                  <a:lnTo>
                    <a:pt x="1658" y="1300"/>
                  </a:lnTo>
                  <a:lnTo>
                    <a:pt x="1434" y="718"/>
                  </a:lnTo>
                  <a:lnTo>
                    <a:pt x="1031" y="27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91"/>
            <p:cNvSpPr/>
            <p:nvPr/>
          </p:nvSpPr>
          <p:spPr>
            <a:xfrm>
              <a:off x="4838421" y="1436041"/>
              <a:ext cx="55429" cy="122685"/>
            </a:xfrm>
            <a:custGeom>
              <a:avLst/>
              <a:gdLst/>
              <a:ahLst/>
              <a:cxnLst/>
              <a:rect l="l" t="t" r="r" b="b"/>
              <a:pathLst>
                <a:path w="628" h="1390" extrusionOk="0">
                  <a:moveTo>
                    <a:pt x="403" y="1"/>
                  </a:moveTo>
                  <a:lnTo>
                    <a:pt x="0" y="46"/>
                  </a:lnTo>
                  <a:lnTo>
                    <a:pt x="45" y="449"/>
                  </a:lnTo>
                  <a:lnTo>
                    <a:pt x="627" y="1390"/>
                  </a:lnTo>
                  <a:lnTo>
                    <a:pt x="627" y="58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91"/>
            <p:cNvSpPr/>
            <p:nvPr/>
          </p:nvSpPr>
          <p:spPr>
            <a:xfrm>
              <a:off x="4779020" y="1360929"/>
              <a:ext cx="95059" cy="87115"/>
            </a:xfrm>
            <a:custGeom>
              <a:avLst/>
              <a:gdLst/>
              <a:ahLst/>
              <a:cxnLst/>
              <a:rect l="l" t="t" r="r" b="b"/>
              <a:pathLst>
                <a:path w="1077" h="987" extrusionOk="0">
                  <a:moveTo>
                    <a:pt x="1" y="0"/>
                  </a:moveTo>
                  <a:lnTo>
                    <a:pt x="91" y="449"/>
                  </a:lnTo>
                  <a:lnTo>
                    <a:pt x="807" y="986"/>
                  </a:lnTo>
                  <a:lnTo>
                    <a:pt x="1076" y="852"/>
                  </a:lnTo>
                  <a:lnTo>
                    <a:pt x="673" y="4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91"/>
            <p:cNvSpPr/>
            <p:nvPr/>
          </p:nvSpPr>
          <p:spPr>
            <a:xfrm>
              <a:off x="4589256" y="1309472"/>
              <a:ext cx="106798" cy="43602"/>
            </a:xfrm>
            <a:custGeom>
              <a:avLst/>
              <a:gdLst/>
              <a:ahLst/>
              <a:cxnLst/>
              <a:rect l="l" t="t" r="r" b="b"/>
              <a:pathLst>
                <a:path w="1210" h="494" extrusionOk="0">
                  <a:moveTo>
                    <a:pt x="1210" y="1"/>
                  </a:moveTo>
                  <a:lnTo>
                    <a:pt x="359" y="91"/>
                  </a:lnTo>
                  <a:lnTo>
                    <a:pt x="0" y="315"/>
                  </a:lnTo>
                  <a:lnTo>
                    <a:pt x="224" y="494"/>
                  </a:lnTo>
                  <a:lnTo>
                    <a:pt x="986" y="449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91"/>
            <p:cNvSpPr/>
            <p:nvPr/>
          </p:nvSpPr>
          <p:spPr>
            <a:xfrm>
              <a:off x="4818562" y="1653609"/>
              <a:ext cx="75288" cy="79171"/>
            </a:xfrm>
            <a:custGeom>
              <a:avLst/>
              <a:gdLst/>
              <a:ahLst/>
              <a:cxnLst/>
              <a:rect l="l" t="t" r="r" b="b"/>
              <a:pathLst>
                <a:path w="853" h="897" extrusionOk="0">
                  <a:moveTo>
                    <a:pt x="852" y="0"/>
                  </a:moveTo>
                  <a:lnTo>
                    <a:pt x="359" y="90"/>
                  </a:lnTo>
                  <a:lnTo>
                    <a:pt x="1" y="897"/>
                  </a:lnTo>
                  <a:lnTo>
                    <a:pt x="359" y="717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91"/>
            <p:cNvSpPr/>
            <p:nvPr/>
          </p:nvSpPr>
          <p:spPr>
            <a:xfrm>
              <a:off x="4854220" y="1554755"/>
              <a:ext cx="39630" cy="118713"/>
            </a:xfrm>
            <a:custGeom>
              <a:avLst/>
              <a:gdLst/>
              <a:ahLst/>
              <a:cxnLst/>
              <a:rect l="l" t="t" r="r" b="b"/>
              <a:pathLst>
                <a:path w="449" h="1345" extrusionOk="0">
                  <a:moveTo>
                    <a:pt x="314" y="0"/>
                  </a:moveTo>
                  <a:lnTo>
                    <a:pt x="0" y="179"/>
                  </a:lnTo>
                  <a:lnTo>
                    <a:pt x="90" y="1344"/>
                  </a:lnTo>
                  <a:lnTo>
                    <a:pt x="448" y="1120"/>
                  </a:lnTo>
                  <a:lnTo>
                    <a:pt x="448" y="45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91"/>
            <p:cNvSpPr/>
            <p:nvPr/>
          </p:nvSpPr>
          <p:spPr>
            <a:xfrm>
              <a:off x="4810707" y="1447956"/>
              <a:ext cx="83143" cy="130540"/>
            </a:xfrm>
            <a:custGeom>
              <a:avLst/>
              <a:gdLst/>
              <a:ahLst/>
              <a:cxnLst/>
              <a:rect l="l" t="t" r="r" b="b"/>
              <a:pathLst>
                <a:path w="942" h="1479" extrusionOk="0">
                  <a:moveTo>
                    <a:pt x="269" y="0"/>
                  </a:moveTo>
                  <a:lnTo>
                    <a:pt x="0" y="224"/>
                  </a:lnTo>
                  <a:lnTo>
                    <a:pt x="583" y="1479"/>
                  </a:lnTo>
                  <a:lnTo>
                    <a:pt x="941" y="125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91"/>
            <p:cNvSpPr/>
            <p:nvPr/>
          </p:nvSpPr>
          <p:spPr>
            <a:xfrm>
              <a:off x="4735595" y="1360929"/>
              <a:ext cx="114741" cy="106886"/>
            </a:xfrm>
            <a:custGeom>
              <a:avLst/>
              <a:gdLst/>
              <a:ahLst/>
              <a:cxnLst/>
              <a:rect l="l" t="t" r="r" b="b"/>
              <a:pathLst>
                <a:path w="1300" h="1211" extrusionOk="0">
                  <a:moveTo>
                    <a:pt x="179" y="0"/>
                  </a:moveTo>
                  <a:lnTo>
                    <a:pt x="0" y="180"/>
                  </a:lnTo>
                  <a:lnTo>
                    <a:pt x="941" y="1210"/>
                  </a:lnTo>
                  <a:lnTo>
                    <a:pt x="1299" y="98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91"/>
            <p:cNvSpPr/>
            <p:nvPr/>
          </p:nvSpPr>
          <p:spPr>
            <a:xfrm>
              <a:off x="4660395" y="1309472"/>
              <a:ext cx="118713" cy="67344"/>
            </a:xfrm>
            <a:custGeom>
              <a:avLst/>
              <a:gdLst/>
              <a:ahLst/>
              <a:cxnLst/>
              <a:rect l="l" t="t" r="r" b="b"/>
              <a:pathLst>
                <a:path w="1345" h="763" extrusionOk="0">
                  <a:moveTo>
                    <a:pt x="404" y="1"/>
                  </a:moveTo>
                  <a:lnTo>
                    <a:pt x="1" y="225"/>
                  </a:lnTo>
                  <a:lnTo>
                    <a:pt x="225" y="718"/>
                  </a:lnTo>
                  <a:lnTo>
                    <a:pt x="986" y="763"/>
                  </a:lnTo>
                  <a:lnTo>
                    <a:pt x="1345" y="58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91"/>
            <p:cNvSpPr/>
            <p:nvPr/>
          </p:nvSpPr>
          <p:spPr>
            <a:xfrm>
              <a:off x="4545742" y="1329331"/>
              <a:ext cx="316421" cy="411392"/>
            </a:xfrm>
            <a:custGeom>
              <a:avLst/>
              <a:gdLst/>
              <a:ahLst/>
              <a:cxnLst/>
              <a:rect l="l" t="t" r="r" b="b"/>
              <a:pathLst>
                <a:path w="3585" h="4661" extrusionOk="0">
                  <a:moveTo>
                    <a:pt x="1300" y="0"/>
                  </a:moveTo>
                  <a:lnTo>
                    <a:pt x="493" y="90"/>
                  </a:lnTo>
                  <a:lnTo>
                    <a:pt x="0" y="762"/>
                  </a:lnTo>
                  <a:lnTo>
                    <a:pt x="0" y="1837"/>
                  </a:lnTo>
                  <a:lnTo>
                    <a:pt x="493" y="3092"/>
                  </a:lnTo>
                  <a:lnTo>
                    <a:pt x="1300" y="4122"/>
                  </a:lnTo>
                  <a:lnTo>
                    <a:pt x="2285" y="4660"/>
                  </a:lnTo>
                  <a:lnTo>
                    <a:pt x="3092" y="4571"/>
                  </a:lnTo>
                  <a:lnTo>
                    <a:pt x="3585" y="3898"/>
                  </a:lnTo>
                  <a:lnTo>
                    <a:pt x="3585" y="2823"/>
                  </a:lnTo>
                  <a:lnTo>
                    <a:pt x="3092" y="1568"/>
                  </a:lnTo>
                  <a:lnTo>
                    <a:pt x="2285" y="538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91"/>
            <p:cNvSpPr/>
            <p:nvPr/>
          </p:nvSpPr>
          <p:spPr>
            <a:xfrm>
              <a:off x="4573368" y="1052450"/>
              <a:ext cx="102914" cy="130628"/>
            </a:xfrm>
            <a:custGeom>
              <a:avLst/>
              <a:gdLst/>
              <a:ahLst/>
              <a:cxnLst/>
              <a:rect l="l" t="t" r="r" b="b"/>
              <a:pathLst>
                <a:path w="1166" h="1480" extrusionOk="0">
                  <a:moveTo>
                    <a:pt x="135" y="0"/>
                  </a:moveTo>
                  <a:lnTo>
                    <a:pt x="1" y="224"/>
                  </a:lnTo>
                  <a:lnTo>
                    <a:pt x="1" y="583"/>
                  </a:lnTo>
                  <a:lnTo>
                    <a:pt x="135" y="986"/>
                  </a:lnTo>
                  <a:lnTo>
                    <a:pt x="404" y="1300"/>
                  </a:lnTo>
                  <a:lnTo>
                    <a:pt x="718" y="1479"/>
                  </a:lnTo>
                  <a:lnTo>
                    <a:pt x="987" y="1479"/>
                  </a:lnTo>
                  <a:lnTo>
                    <a:pt x="1166" y="1255"/>
                  </a:lnTo>
                  <a:lnTo>
                    <a:pt x="1166" y="897"/>
                  </a:lnTo>
                  <a:lnTo>
                    <a:pt x="987" y="493"/>
                  </a:lnTo>
                  <a:lnTo>
                    <a:pt x="718" y="1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91"/>
            <p:cNvSpPr/>
            <p:nvPr/>
          </p:nvSpPr>
          <p:spPr>
            <a:xfrm>
              <a:off x="4636653" y="1095964"/>
              <a:ext cx="39630" cy="87115"/>
            </a:xfrm>
            <a:custGeom>
              <a:avLst/>
              <a:gdLst/>
              <a:ahLst/>
              <a:cxnLst/>
              <a:rect l="l" t="t" r="r" b="b"/>
              <a:pathLst>
                <a:path w="449" h="987" extrusionOk="0">
                  <a:moveTo>
                    <a:pt x="270" y="0"/>
                  </a:moveTo>
                  <a:lnTo>
                    <a:pt x="1" y="45"/>
                  </a:lnTo>
                  <a:lnTo>
                    <a:pt x="46" y="314"/>
                  </a:lnTo>
                  <a:lnTo>
                    <a:pt x="449" y="986"/>
                  </a:lnTo>
                  <a:lnTo>
                    <a:pt x="449" y="40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91"/>
            <p:cNvSpPr/>
            <p:nvPr/>
          </p:nvSpPr>
          <p:spPr>
            <a:xfrm>
              <a:off x="4593139" y="1040534"/>
              <a:ext cx="67344" cy="63372"/>
            </a:xfrm>
            <a:custGeom>
              <a:avLst/>
              <a:gdLst/>
              <a:ahLst/>
              <a:cxnLst/>
              <a:rect l="l" t="t" r="r" b="b"/>
              <a:pathLst>
                <a:path w="763" h="718" extrusionOk="0">
                  <a:moveTo>
                    <a:pt x="1" y="1"/>
                  </a:moveTo>
                  <a:lnTo>
                    <a:pt x="46" y="315"/>
                  </a:lnTo>
                  <a:lnTo>
                    <a:pt x="583" y="718"/>
                  </a:lnTo>
                  <a:lnTo>
                    <a:pt x="763" y="628"/>
                  </a:lnTo>
                  <a:lnTo>
                    <a:pt x="494" y="3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91"/>
            <p:cNvSpPr/>
            <p:nvPr/>
          </p:nvSpPr>
          <p:spPr>
            <a:xfrm>
              <a:off x="4458715" y="1004964"/>
              <a:ext cx="75200" cy="31775"/>
            </a:xfrm>
            <a:custGeom>
              <a:avLst/>
              <a:gdLst/>
              <a:ahLst/>
              <a:cxnLst/>
              <a:rect l="l" t="t" r="r" b="b"/>
              <a:pathLst>
                <a:path w="852" h="360" extrusionOk="0">
                  <a:moveTo>
                    <a:pt x="852" y="1"/>
                  </a:moveTo>
                  <a:lnTo>
                    <a:pt x="269" y="45"/>
                  </a:lnTo>
                  <a:lnTo>
                    <a:pt x="0" y="225"/>
                  </a:lnTo>
                  <a:lnTo>
                    <a:pt x="180" y="359"/>
                  </a:lnTo>
                  <a:lnTo>
                    <a:pt x="717" y="314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91"/>
            <p:cNvSpPr/>
            <p:nvPr/>
          </p:nvSpPr>
          <p:spPr>
            <a:xfrm>
              <a:off x="4620854" y="1250159"/>
              <a:ext cx="55429" cy="59401"/>
            </a:xfrm>
            <a:custGeom>
              <a:avLst/>
              <a:gdLst/>
              <a:ahLst/>
              <a:cxnLst/>
              <a:rect l="l" t="t" r="r" b="b"/>
              <a:pathLst>
                <a:path w="628" h="673" extrusionOk="0">
                  <a:moveTo>
                    <a:pt x="628" y="1"/>
                  </a:moveTo>
                  <a:lnTo>
                    <a:pt x="269" y="46"/>
                  </a:lnTo>
                  <a:lnTo>
                    <a:pt x="1" y="673"/>
                  </a:lnTo>
                  <a:lnTo>
                    <a:pt x="269" y="49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91"/>
            <p:cNvSpPr/>
            <p:nvPr/>
          </p:nvSpPr>
          <p:spPr>
            <a:xfrm>
              <a:off x="4648568" y="1182991"/>
              <a:ext cx="27714" cy="83143"/>
            </a:xfrm>
            <a:custGeom>
              <a:avLst/>
              <a:gdLst/>
              <a:ahLst/>
              <a:cxnLst/>
              <a:rect l="l" t="t" r="r" b="b"/>
              <a:pathLst>
                <a:path w="314" h="942" extrusionOk="0">
                  <a:moveTo>
                    <a:pt x="224" y="0"/>
                  </a:moveTo>
                  <a:lnTo>
                    <a:pt x="0" y="134"/>
                  </a:lnTo>
                  <a:lnTo>
                    <a:pt x="45" y="941"/>
                  </a:lnTo>
                  <a:lnTo>
                    <a:pt x="314" y="762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91"/>
            <p:cNvSpPr/>
            <p:nvPr/>
          </p:nvSpPr>
          <p:spPr>
            <a:xfrm>
              <a:off x="4616882" y="1103819"/>
              <a:ext cx="59401" cy="91087"/>
            </a:xfrm>
            <a:custGeom>
              <a:avLst/>
              <a:gdLst/>
              <a:ahLst/>
              <a:cxnLst/>
              <a:rect l="l" t="t" r="r" b="b"/>
              <a:pathLst>
                <a:path w="673" h="1032" extrusionOk="0">
                  <a:moveTo>
                    <a:pt x="180" y="1"/>
                  </a:moveTo>
                  <a:lnTo>
                    <a:pt x="1" y="180"/>
                  </a:lnTo>
                  <a:lnTo>
                    <a:pt x="404" y="1031"/>
                  </a:lnTo>
                  <a:lnTo>
                    <a:pt x="673" y="89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91"/>
            <p:cNvSpPr/>
            <p:nvPr/>
          </p:nvSpPr>
          <p:spPr>
            <a:xfrm>
              <a:off x="4561541" y="1040534"/>
              <a:ext cx="83143" cy="79260"/>
            </a:xfrm>
            <a:custGeom>
              <a:avLst/>
              <a:gdLst/>
              <a:ahLst/>
              <a:cxnLst/>
              <a:rect l="l" t="t" r="r" b="b"/>
              <a:pathLst>
                <a:path w="942" h="898" extrusionOk="0">
                  <a:moveTo>
                    <a:pt x="180" y="1"/>
                  </a:moveTo>
                  <a:lnTo>
                    <a:pt x="0" y="135"/>
                  </a:lnTo>
                  <a:lnTo>
                    <a:pt x="673" y="897"/>
                  </a:lnTo>
                  <a:lnTo>
                    <a:pt x="941" y="718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91"/>
            <p:cNvSpPr/>
            <p:nvPr/>
          </p:nvSpPr>
          <p:spPr>
            <a:xfrm>
              <a:off x="4510084" y="1004964"/>
              <a:ext cx="83143" cy="47573"/>
            </a:xfrm>
            <a:custGeom>
              <a:avLst/>
              <a:gdLst/>
              <a:ahLst/>
              <a:cxnLst/>
              <a:rect l="l" t="t" r="r" b="b"/>
              <a:pathLst>
                <a:path w="942" h="539" extrusionOk="0">
                  <a:moveTo>
                    <a:pt x="270" y="1"/>
                  </a:moveTo>
                  <a:lnTo>
                    <a:pt x="1" y="180"/>
                  </a:lnTo>
                  <a:lnTo>
                    <a:pt x="135" y="494"/>
                  </a:lnTo>
                  <a:lnTo>
                    <a:pt x="673" y="538"/>
                  </a:lnTo>
                  <a:lnTo>
                    <a:pt x="942" y="40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91"/>
            <p:cNvSpPr/>
            <p:nvPr/>
          </p:nvSpPr>
          <p:spPr>
            <a:xfrm>
              <a:off x="4427029" y="1020764"/>
              <a:ext cx="225511" cy="292767"/>
            </a:xfrm>
            <a:custGeom>
              <a:avLst/>
              <a:gdLst/>
              <a:ahLst/>
              <a:cxnLst/>
              <a:rect l="l" t="t" r="r" b="b"/>
              <a:pathLst>
                <a:path w="2555" h="3317" extrusionOk="0">
                  <a:moveTo>
                    <a:pt x="942" y="1"/>
                  </a:moveTo>
                  <a:lnTo>
                    <a:pt x="359" y="46"/>
                  </a:lnTo>
                  <a:lnTo>
                    <a:pt x="1" y="539"/>
                  </a:lnTo>
                  <a:lnTo>
                    <a:pt x="1" y="1300"/>
                  </a:lnTo>
                  <a:lnTo>
                    <a:pt x="359" y="2197"/>
                  </a:lnTo>
                  <a:lnTo>
                    <a:pt x="942" y="2913"/>
                  </a:lnTo>
                  <a:lnTo>
                    <a:pt x="1614" y="3317"/>
                  </a:lnTo>
                  <a:lnTo>
                    <a:pt x="2197" y="3272"/>
                  </a:lnTo>
                  <a:lnTo>
                    <a:pt x="2555" y="2779"/>
                  </a:lnTo>
                  <a:lnTo>
                    <a:pt x="2555" y="1972"/>
                  </a:lnTo>
                  <a:lnTo>
                    <a:pt x="2197" y="1121"/>
                  </a:lnTo>
                  <a:lnTo>
                    <a:pt x="1614" y="35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91"/>
            <p:cNvSpPr/>
            <p:nvPr/>
          </p:nvSpPr>
          <p:spPr>
            <a:xfrm>
              <a:off x="5119184" y="664887"/>
              <a:ext cx="431162" cy="561614"/>
            </a:xfrm>
            <a:custGeom>
              <a:avLst/>
              <a:gdLst/>
              <a:ahLst/>
              <a:cxnLst/>
              <a:rect l="l" t="t" r="r" b="b"/>
              <a:pathLst>
                <a:path w="4885" h="6363" extrusionOk="0">
                  <a:moveTo>
                    <a:pt x="1793" y="0"/>
                  </a:moveTo>
                  <a:lnTo>
                    <a:pt x="673" y="90"/>
                  </a:lnTo>
                  <a:lnTo>
                    <a:pt x="1" y="1031"/>
                  </a:lnTo>
                  <a:lnTo>
                    <a:pt x="1" y="2554"/>
                  </a:lnTo>
                  <a:lnTo>
                    <a:pt x="673" y="4212"/>
                  </a:lnTo>
                  <a:lnTo>
                    <a:pt x="1793" y="5601"/>
                  </a:lnTo>
                  <a:lnTo>
                    <a:pt x="3092" y="6363"/>
                  </a:lnTo>
                  <a:lnTo>
                    <a:pt x="4213" y="6273"/>
                  </a:lnTo>
                  <a:lnTo>
                    <a:pt x="4885" y="5332"/>
                  </a:lnTo>
                  <a:lnTo>
                    <a:pt x="4885" y="3854"/>
                  </a:lnTo>
                  <a:lnTo>
                    <a:pt x="4213" y="2151"/>
                  </a:lnTo>
                  <a:lnTo>
                    <a:pt x="3092" y="762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91"/>
            <p:cNvSpPr/>
            <p:nvPr/>
          </p:nvSpPr>
          <p:spPr>
            <a:xfrm>
              <a:off x="5392092" y="854653"/>
              <a:ext cx="158255" cy="363995"/>
            </a:xfrm>
            <a:custGeom>
              <a:avLst/>
              <a:gdLst/>
              <a:ahLst/>
              <a:cxnLst/>
              <a:rect l="l" t="t" r="r" b="b"/>
              <a:pathLst>
                <a:path w="1793" h="4124" extrusionOk="0">
                  <a:moveTo>
                    <a:pt x="1121" y="1"/>
                  </a:moveTo>
                  <a:lnTo>
                    <a:pt x="0" y="135"/>
                  </a:lnTo>
                  <a:lnTo>
                    <a:pt x="135" y="1256"/>
                  </a:lnTo>
                  <a:lnTo>
                    <a:pt x="1793" y="4123"/>
                  </a:lnTo>
                  <a:lnTo>
                    <a:pt x="1793" y="1704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91"/>
            <p:cNvSpPr/>
            <p:nvPr/>
          </p:nvSpPr>
          <p:spPr>
            <a:xfrm>
              <a:off x="5206211" y="621374"/>
              <a:ext cx="284823" cy="272908"/>
            </a:xfrm>
            <a:custGeom>
              <a:avLst/>
              <a:gdLst/>
              <a:ahLst/>
              <a:cxnLst/>
              <a:rect l="l" t="t" r="r" b="b"/>
              <a:pathLst>
                <a:path w="3227" h="3092" extrusionOk="0">
                  <a:moveTo>
                    <a:pt x="0" y="0"/>
                  </a:moveTo>
                  <a:lnTo>
                    <a:pt x="493" y="986"/>
                  </a:lnTo>
                  <a:lnTo>
                    <a:pt x="2510" y="3092"/>
                  </a:lnTo>
                  <a:lnTo>
                    <a:pt x="3227" y="2644"/>
                  </a:lnTo>
                  <a:lnTo>
                    <a:pt x="2106" y="12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91"/>
            <p:cNvSpPr/>
            <p:nvPr/>
          </p:nvSpPr>
          <p:spPr>
            <a:xfrm>
              <a:off x="4707881" y="475034"/>
              <a:ext cx="257109" cy="87027"/>
            </a:xfrm>
            <a:custGeom>
              <a:avLst/>
              <a:gdLst/>
              <a:ahLst/>
              <a:cxnLst/>
              <a:rect l="l" t="t" r="r" b="b"/>
              <a:pathLst>
                <a:path w="2913" h="986" extrusionOk="0">
                  <a:moveTo>
                    <a:pt x="2823" y="0"/>
                  </a:moveTo>
                  <a:lnTo>
                    <a:pt x="359" y="224"/>
                  </a:lnTo>
                  <a:lnTo>
                    <a:pt x="0" y="448"/>
                  </a:lnTo>
                  <a:lnTo>
                    <a:pt x="672" y="986"/>
                  </a:lnTo>
                  <a:lnTo>
                    <a:pt x="2913" y="807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91"/>
            <p:cNvSpPr/>
            <p:nvPr/>
          </p:nvSpPr>
          <p:spPr>
            <a:xfrm>
              <a:off x="5396064" y="1483526"/>
              <a:ext cx="154283" cy="221539"/>
            </a:xfrm>
            <a:custGeom>
              <a:avLst/>
              <a:gdLst/>
              <a:ahLst/>
              <a:cxnLst/>
              <a:rect l="l" t="t" r="r" b="b"/>
              <a:pathLst>
                <a:path w="1748" h="2510" extrusionOk="0">
                  <a:moveTo>
                    <a:pt x="1120" y="1"/>
                  </a:moveTo>
                  <a:lnTo>
                    <a:pt x="0" y="2510"/>
                  </a:lnTo>
                  <a:lnTo>
                    <a:pt x="359" y="2331"/>
                  </a:lnTo>
                  <a:lnTo>
                    <a:pt x="1748" y="269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91"/>
            <p:cNvSpPr/>
            <p:nvPr/>
          </p:nvSpPr>
          <p:spPr>
            <a:xfrm>
              <a:off x="5498890" y="1210617"/>
              <a:ext cx="51457" cy="316509"/>
            </a:xfrm>
            <a:custGeom>
              <a:avLst/>
              <a:gdLst/>
              <a:ahLst/>
              <a:cxnLst/>
              <a:rect l="l" t="t" r="r" b="b"/>
              <a:pathLst>
                <a:path w="583" h="3586" extrusionOk="0">
                  <a:moveTo>
                    <a:pt x="269" y="1"/>
                  </a:moveTo>
                  <a:lnTo>
                    <a:pt x="0" y="135"/>
                  </a:lnTo>
                  <a:lnTo>
                    <a:pt x="269" y="3585"/>
                  </a:lnTo>
                  <a:lnTo>
                    <a:pt x="583" y="3361"/>
                  </a:lnTo>
                  <a:lnTo>
                    <a:pt x="583" y="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91"/>
            <p:cNvSpPr/>
            <p:nvPr/>
          </p:nvSpPr>
          <p:spPr>
            <a:xfrm>
              <a:off x="5372321" y="890311"/>
              <a:ext cx="178025" cy="344135"/>
            </a:xfrm>
            <a:custGeom>
              <a:avLst/>
              <a:gdLst/>
              <a:ahLst/>
              <a:cxnLst/>
              <a:rect l="l" t="t" r="r" b="b"/>
              <a:pathLst>
                <a:path w="2017" h="3899" extrusionOk="0">
                  <a:moveTo>
                    <a:pt x="0" y="0"/>
                  </a:moveTo>
                  <a:lnTo>
                    <a:pt x="45" y="224"/>
                  </a:lnTo>
                  <a:lnTo>
                    <a:pt x="1703" y="3899"/>
                  </a:lnTo>
                  <a:lnTo>
                    <a:pt x="2017" y="3719"/>
                  </a:lnTo>
                  <a:lnTo>
                    <a:pt x="6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91"/>
            <p:cNvSpPr/>
            <p:nvPr/>
          </p:nvSpPr>
          <p:spPr>
            <a:xfrm>
              <a:off x="5142927" y="621374"/>
              <a:ext cx="284823" cy="288795"/>
            </a:xfrm>
            <a:custGeom>
              <a:avLst/>
              <a:gdLst/>
              <a:ahLst/>
              <a:cxnLst/>
              <a:rect l="l" t="t" r="r" b="b"/>
              <a:pathLst>
                <a:path w="3227" h="3272" extrusionOk="0">
                  <a:moveTo>
                    <a:pt x="224" y="0"/>
                  </a:moveTo>
                  <a:lnTo>
                    <a:pt x="0" y="224"/>
                  </a:lnTo>
                  <a:lnTo>
                    <a:pt x="2868" y="3271"/>
                  </a:lnTo>
                  <a:lnTo>
                    <a:pt x="3227" y="3092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91"/>
            <p:cNvSpPr/>
            <p:nvPr/>
          </p:nvSpPr>
          <p:spPr>
            <a:xfrm>
              <a:off x="4925360" y="475034"/>
              <a:ext cx="280940" cy="166198"/>
            </a:xfrm>
            <a:custGeom>
              <a:avLst/>
              <a:gdLst/>
              <a:ahLst/>
              <a:cxnLst/>
              <a:rect l="l" t="t" r="r" b="b"/>
              <a:pathLst>
                <a:path w="3183" h="1883" extrusionOk="0">
                  <a:moveTo>
                    <a:pt x="359" y="0"/>
                  </a:moveTo>
                  <a:lnTo>
                    <a:pt x="1" y="224"/>
                  </a:lnTo>
                  <a:lnTo>
                    <a:pt x="628" y="1658"/>
                  </a:lnTo>
                  <a:lnTo>
                    <a:pt x="2869" y="1882"/>
                  </a:lnTo>
                  <a:lnTo>
                    <a:pt x="3182" y="1658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91"/>
            <p:cNvSpPr/>
            <p:nvPr/>
          </p:nvSpPr>
          <p:spPr>
            <a:xfrm>
              <a:off x="4581312" y="494804"/>
              <a:ext cx="941408" cy="1230026"/>
            </a:xfrm>
            <a:custGeom>
              <a:avLst/>
              <a:gdLst/>
              <a:ahLst/>
              <a:cxnLst/>
              <a:rect l="l" t="t" r="r" b="b"/>
              <a:pathLst>
                <a:path w="10666" h="13936" extrusionOk="0">
                  <a:moveTo>
                    <a:pt x="3899" y="0"/>
                  </a:moveTo>
                  <a:lnTo>
                    <a:pt x="1434" y="224"/>
                  </a:lnTo>
                  <a:lnTo>
                    <a:pt x="0" y="2241"/>
                  </a:lnTo>
                  <a:lnTo>
                    <a:pt x="0" y="5557"/>
                  </a:lnTo>
                  <a:lnTo>
                    <a:pt x="1434" y="9231"/>
                  </a:lnTo>
                  <a:lnTo>
                    <a:pt x="3899" y="12278"/>
                  </a:lnTo>
                  <a:lnTo>
                    <a:pt x="6767" y="13936"/>
                  </a:lnTo>
                  <a:lnTo>
                    <a:pt x="9231" y="13712"/>
                  </a:lnTo>
                  <a:lnTo>
                    <a:pt x="10665" y="11695"/>
                  </a:lnTo>
                  <a:lnTo>
                    <a:pt x="10665" y="8380"/>
                  </a:lnTo>
                  <a:lnTo>
                    <a:pt x="9231" y="4705"/>
                  </a:lnTo>
                  <a:lnTo>
                    <a:pt x="6767" y="1658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8" name="Google Shape;2408;p91"/>
          <p:cNvSpPr/>
          <p:nvPr/>
        </p:nvSpPr>
        <p:spPr>
          <a:xfrm>
            <a:off x="7451275" y="37312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9" name="Google Shape;2409;p91"/>
          <p:cNvSpPr/>
          <p:nvPr/>
        </p:nvSpPr>
        <p:spPr>
          <a:xfrm>
            <a:off x="8207581" y="4410231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0" name="Google Shape;2410;p91"/>
          <p:cNvSpPr/>
          <p:nvPr/>
        </p:nvSpPr>
        <p:spPr>
          <a:xfrm>
            <a:off x="925175" y="717750"/>
            <a:ext cx="527700" cy="5277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1" name="Google Shape;2411;p91"/>
          <p:cNvSpPr/>
          <p:nvPr/>
        </p:nvSpPr>
        <p:spPr>
          <a:xfrm>
            <a:off x="467606" y="378256"/>
            <a:ext cx="304200" cy="3042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p92"/>
          <p:cNvSpPr/>
          <p:nvPr/>
        </p:nvSpPr>
        <p:spPr>
          <a:xfrm>
            <a:off x="1516350" y="1259547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7" name="Google Shape;2417;p92"/>
          <p:cNvSpPr/>
          <p:nvPr/>
        </p:nvSpPr>
        <p:spPr>
          <a:xfrm>
            <a:off x="4285650" y="1259547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8" name="Google Shape;2418;p92"/>
          <p:cNvSpPr/>
          <p:nvPr/>
        </p:nvSpPr>
        <p:spPr>
          <a:xfrm>
            <a:off x="7054950" y="1259547"/>
            <a:ext cx="572700" cy="57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9" name="Google Shape;2419;p92"/>
          <p:cNvSpPr txBox="1">
            <a:spLocks noGrp="1"/>
          </p:cNvSpPr>
          <p:nvPr>
            <p:ph type="title"/>
          </p:nvPr>
        </p:nvSpPr>
        <p:spPr>
          <a:xfrm>
            <a:off x="734416" y="332353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Challenge of Manual Analysis:</a:t>
            </a:r>
            <a:endParaRPr sz="2800" b="1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500"/>
              <a:buNone/>
            </a:pPr>
            <a:br>
              <a:rPr lang="en"/>
            </a:br>
            <a:endParaRPr/>
          </a:p>
        </p:txBody>
      </p:sp>
      <p:sp>
        <p:nvSpPr>
          <p:cNvPr id="2420" name="Google Shape;2420;p92"/>
          <p:cNvSpPr txBox="1">
            <a:spLocks noGrp="1"/>
          </p:cNvSpPr>
          <p:nvPr>
            <p:ph type="subTitle" idx="1"/>
          </p:nvPr>
        </p:nvSpPr>
        <p:spPr>
          <a:xfrm>
            <a:off x="3165925" y="2545250"/>
            <a:ext cx="2854500" cy="8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196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Human error can lead to inaccuracies</a:t>
            </a:r>
            <a:endParaRPr sz="2100"/>
          </a:p>
        </p:txBody>
      </p:sp>
      <p:sp>
        <p:nvSpPr>
          <p:cNvPr id="2421" name="Google Shape;2421;p92"/>
          <p:cNvSpPr txBox="1">
            <a:spLocks noGrp="1"/>
          </p:cNvSpPr>
          <p:nvPr>
            <p:ph type="subTitle" idx="2"/>
          </p:nvPr>
        </p:nvSpPr>
        <p:spPr>
          <a:xfrm>
            <a:off x="170450" y="2545250"/>
            <a:ext cx="2992200" cy="8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Manual identification takes a lot of time</a:t>
            </a:r>
            <a:endParaRPr sz="2100"/>
          </a:p>
        </p:txBody>
      </p:sp>
      <p:sp>
        <p:nvSpPr>
          <p:cNvPr id="2422" name="Google Shape;2422;p92"/>
          <p:cNvSpPr txBox="1">
            <a:spLocks noGrp="1"/>
          </p:cNvSpPr>
          <p:nvPr>
            <p:ph type="subTitle" idx="3"/>
          </p:nvPr>
        </p:nvSpPr>
        <p:spPr>
          <a:xfrm>
            <a:off x="617250" y="1983401"/>
            <a:ext cx="2370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b="1">
                <a:latin typeface="Barlow"/>
                <a:ea typeface="Barlow"/>
                <a:cs typeface="Barlow"/>
                <a:sym typeface="Barlow"/>
              </a:rPr>
              <a:t>Time-Consuming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23" name="Google Shape;2423;p92"/>
          <p:cNvSpPr txBox="1">
            <a:spLocks noGrp="1"/>
          </p:cNvSpPr>
          <p:nvPr>
            <p:ph type="subTitle" idx="4"/>
          </p:nvPr>
        </p:nvSpPr>
        <p:spPr>
          <a:xfrm>
            <a:off x="3550050" y="20134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400" b="1">
                <a:latin typeface="Barlow"/>
                <a:ea typeface="Barlow"/>
                <a:cs typeface="Barlow"/>
                <a:sym typeface="Barlow"/>
              </a:rPr>
              <a:t>Error-Prone</a:t>
            </a:r>
            <a:endParaRPr sz="2400" b="1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24" name="Google Shape;2424;p92"/>
          <p:cNvSpPr txBox="1">
            <a:spLocks noGrp="1"/>
          </p:cNvSpPr>
          <p:nvPr>
            <p:ph type="subTitle" idx="5"/>
          </p:nvPr>
        </p:nvSpPr>
        <p:spPr>
          <a:xfrm>
            <a:off x="5952900" y="2545250"/>
            <a:ext cx="27768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Impractical for massive datasets</a:t>
            </a:r>
            <a:endParaRPr sz="2000"/>
          </a:p>
          <a:p>
            <a:pPr marL="285750" lvl="0" indent="-196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/>
          </a:p>
        </p:txBody>
      </p:sp>
      <p:sp>
        <p:nvSpPr>
          <p:cNvPr id="2425" name="Google Shape;2425;p92"/>
          <p:cNvSpPr txBox="1">
            <a:spLocks noGrp="1"/>
          </p:cNvSpPr>
          <p:nvPr>
            <p:ph type="subTitle" idx="6"/>
          </p:nvPr>
        </p:nvSpPr>
        <p:spPr>
          <a:xfrm>
            <a:off x="6290850" y="1983400"/>
            <a:ext cx="2178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 b="1">
                <a:latin typeface="Barlow"/>
                <a:ea typeface="Barlow"/>
                <a:cs typeface="Barlow"/>
                <a:sym typeface="Barlow"/>
              </a:rPr>
              <a:t>Not Scalable</a:t>
            </a:r>
            <a:endParaRPr sz="2500" b="1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426" name="Google Shape;2426;p92"/>
          <p:cNvGrpSpPr/>
          <p:nvPr/>
        </p:nvGrpSpPr>
        <p:grpSpPr>
          <a:xfrm>
            <a:off x="1597362" y="1361559"/>
            <a:ext cx="410675" cy="368675"/>
            <a:chOff x="4740388" y="2688638"/>
            <a:chExt cx="410675" cy="368675"/>
          </a:xfrm>
        </p:grpSpPr>
        <p:sp>
          <p:nvSpPr>
            <p:cNvPr id="2427" name="Google Shape;2427;p92"/>
            <p:cNvSpPr/>
            <p:nvPr/>
          </p:nvSpPr>
          <p:spPr>
            <a:xfrm>
              <a:off x="4799613" y="2739788"/>
              <a:ext cx="281750" cy="266250"/>
            </a:xfrm>
            <a:custGeom>
              <a:avLst/>
              <a:gdLst/>
              <a:ahLst/>
              <a:cxnLst/>
              <a:rect l="l" t="t" r="r" b="b"/>
              <a:pathLst>
                <a:path w="11270" h="10650" extrusionOk="0">
                  <a:moveTo>
                    <a:pt x="2050" y="2577"/>
                  </a:moveTo>
                  <a:lnTo>
                    <a:pt x="2050" y="3366"/>
                  </a:lnTo>
                  <a:cubicBezTo>
                    <a:pt x="2050" y="3850"/>
                    <a:pt x="2432" y="4232"/>
                    <a:pt x="2916" y="4232"/>
                  </a:cubicBezTo>
                  <a:lnTo>
                    <a:pt x="3986" y="4232"/>
                  </a:lnTo>
                  <a:cubicBezTo>
                    <a:pt x="4100" y="4232"/>
                    <a:pt x="4202" y="4334"/>
                    <a:pt x="4202" y="4449"/>
                  </a:cubicBezTo>
                  <a:lnTo>
                    <a:pt x="4202" y="5098"/>
                  </a:lnTo>
                  <a:cubicBezTo>
                    <a:pt x="4202" y="5162"/>
                    <a:pt x="4177" y="5213"/>
                    <a:pt x="4138" y="5251"/>
                  </a:cubicBezTo>
                  <a:lnTo>
                    <a:pt x="3425" y="5964"/>
                  </a:lnTo>
                  <a:cubicBezTo>
                    <a:pt x="3400" y="5990"/>
                    <a:pt x="3362" y="6015"/>
                    <a:pt x="3323" y="6015"/>
                  </a:cubicBezTo>
                  <a:lnTo>
                    <a:pt x="2610" y="6015"/>
                  </a:lnTo>
                  <a:cubicBezTo>
                    <a:pt x="2330" y="6015"/>
                    <a:pt x="2063" y="6155"/>
                    <a:pt x="1923" y="6410"/>
                  </a:cubicBezTo>
                  <a:lnTo>
                    <a:pt x="1515" y="7136"/>
                  </a:lnTo>
                  <a:cubicBezTo>
                    <a:pt x="1273" y="6563"/>
                    <a:pt x="1159" y="5951"/>
                    <a:pt x="1159" y="5327"/>
                  </a:cubicBezTo>
                  <a:cubicBezTo>
                    <a:pt x="1159" y="4321"/>
                    <a:pt x="1464" y="3366"/>
                    <a:pt x="2050" y="2577"/>
                  </a:cubicBezTo>
                  <a:close/>
                  <a:moveTo>
                    <a:pt x="5246" y="680"/>
                  </a:moveTo>
                  <a:lnTo>
                    <a:pt x="5246" y="2119"/>
                  </a:lnTo>
                  <a:cubicBezTo>
                    <a:pt x="5246" y="2450"/>
                    <a:pt x="5374" y="2768"/>
                    <a:pt x="5603" y="2984"/>
                  </a:cubicBezTo>
                  <a:lnTo>
                    <a:pt x="6074" y="3456"/>
                  </a:lnTo>
                  <a:cubicBezTo>
                    <a:pt x="6303" y="3685"/>
                    <a:pt x="6609" y="3812"/>
                    <a:pt x="6940" y="3812"/>
                  </a:cubicBezTo>
                  <a:lnTo>
                    <a:pt x="7857" y="3812"/>
                  </a:lnTo>
                  <a:lnTo>
                    <a:pt x="9155" y="5302"/>
                  </a:lnTo>
                  <a:cubicBezTo>
                    <a:pt x="9219" y="5378"/>
                    <a:pt x="9308" y="5417"/>
                    <a:pt x="9397" y="5417"/>
                  </a:cubicBezTo>
                  <a:lnTo>
                    <a:pt x="10531" y="5417"/>
                  </a:lnTo>
                  <a:cubicBezTo>
                    <a:pt x="10505" y="6601"/>
                    <a:pt x="10047" y="7759"/>
                    <a:pt x="9155" y="8651"/>
                  </a:cubicBezTo>
                  <a:lnTo>
                    <a:pt x="9155" y="8638"/>
                  </a:lnTo>
                  <a:cubicBezTo>
                    <a:pt x="9104" y="8689"/>
                    <a:pt x="9066" y="8727"/>
                    <a:pt x="9028" y="8765"/>
                  </a:cubicBezTo>
                  <a:lnTo>
                    <a:pt x="8684" y="7836"/>
                  </a:lnTo>
                  <a:cubicBezTo>
                    <a:pt x="8595" y="7594"/>
                    <a:pt x="8391" y="7390"/>
                    <a:pt x="8137" y="7314"/>
                  </a:cubicBezTo>
                  <a:lnTo>
                    <a:pt x="6265" y="6754"/>
                  </a:lnTo>
                  <a:cubicBezTo>
                    <a:pt x="6205" y="6732"/>
                    <a:pt x="6145" y="6722"/>
                    <a:pt x="6085" y="6722"/>
                  </a:cubicBezTo>
                  <a:cubicBezTo>
                    <a:pt x="5965" y="6722"/>
                    <a:pt x="5849" y="6762"/>
                    <a:pt x="5756" y="6830"/>
                  </a:cubicBezTo>
                  <a:cubicBezTo>
                    <a:pt x="5603" y="6945"/>
                    <a:pt x="5514" y="7110"/>
                    <a:pt x="5514" y="7301"/>
                  </a:cubicBezTo>
                  <a:lnTo>
                    <a:pt x="5514" y="7900"/>
                  </a:lnTo>
                  <a:cubicBezTo>
                    <a:pt x="5514" y="8078"/>
                    <a:pt x="5437" y="8256"/>
                    <a:pt x="5297" y="8383"/>
                  </a:cubicBezTo>
                  <a:lnTo>
                    <a:pt x="3922" y="9606"/>
                  </a:lnTo>
                  <a:cubicBezTo>
                    <a:pt x="3413" y="9377"/>
                    <a:pt x="2941" y="9058"/>
                    <a:pt x="2521" y="8638"/>
                  </a:cubicBezTo>
                  <a:cubicBezTo>
                    <a:pt x="2267" y="8383"/>
                    <a:pt x="2050" y="8103"/>
                    <a:pt x="1859" y="7798"/>
                  </a:cubicBezTo>
                  <a:cubicBezTo>
                    <a:pt x="1885" y="7772"/>
                    <a:pt x="1897" y="7747"/>
                    <a:pt x="1923" y="7721"/>
                  </a:cubicBezTo>
                  <a:lnTo>
                    <a:pt x="2483" y="6728"/>
                  </a:lnTo>
                  <a:cubicBezTo>
                    <a:pt x="2509" y="6677"/>
                    <a:pt x="2559" y="6652"/>
                    <a:pt x="2610" y="6652"/>
                  </a:cubicBezTo>
                  <a:lnTo>
                    <a:pt x="3323" y="6652"/>
                  </a:lnTo>
                  <a:cubicBezTo>
                    <a:pt x="3540" y="6652"/>
                    <a:pt x="3731" y="6575"/>
                    <a:pt x="3884" y="6422"/>
                  </a:cubicBezTo>
                  <a:lnTo>
                    <a:pt x="4597" y="5709"/>
                  </a:lnTo>
                  <a:cubicBezTo>
                    <a:pt x="4762" y="5544"/>
                    <a:pt x="4852" y="5327"/>
                    <a:pt x="4852" y="5098"/>
                  </a:cubicBezTo>
                  <a:lnTo>
                    <a:pt x="4852" y="4449"/>
                  </a:lnTo>
                  <a:cubicBezTo>
                    <a:pt x="4852" y="3978"/>
                    <a:pt x="4457" y="3596"/>
                    <a:pt x="3986" y="3596"/>
                  </a:cubicBezTo>
                  <a:lnTo>
                    <a:pt x="2916" y="3596"/>
                  </a:lnTo>
                  <a:cubicBezTo>
                    <a:pt x="2789" y="3596"/>
                    <a:pt x="2700" y="3494"/>
                    <a:pt x="2700" y="3379"/>
                  </a:cubicBezTo>
                  <a:lnTo>
                    <a:pt x="2700" y="1864"/>
                  </a:lnTo>
                  <a:cubicBezTo>
                    <a:pt x="3425" y="1202"/>
                    <a:pt x="4317" y="794"/>
                    <a:pt x="5246" y="680"/>
                  </a:cubicBezTo>
                  <a:close/>
                  <a:moveTo>
                    <a:pt x="6163" y="7390"/>
                  </a:moveTo>
                  <a:lnTo>
                    <a:pt x="7946" y="7925"/>
                  </a:lnTo>
                  <a:cubicBezTo>
                    <a:pt x="8009" y="7950"/>
                    <a:pt x="8060" y="8001"/>
                    <a:pt x="8086" y="8052"/>
                  </a:cubicBezTo>
                  <a:lnTo>
                    <a:pt x="8493" y="9186"/>
                  </a:lnTo>
                  <a:cubicBezTo>
                    <a:pt x="7698" y="9733"/>
                    <a:pt x="6769" y="10011"/>
                    <a:pt x="5840" y="10011"/>
                  </a:cubicBezTo>
                  <a:cubicBezTo>
                    <a:pt x="5430" y="10011"/>
                    <a:pt x="5020" y="9957"/>
                    <a:pt x="4622" y="9848"/>
                  </a:cubicBezTo>
                  <a:lnTo>
                    <a:pt x="5730" y="8855"/>
                  </a:lnTo>
                  <a:cubicBezTo>
                    <a:pt x="5998" y="8613"/>
                    <a:pt x="6163" y="8256"/>
                    <a:pt x="6163" y="7887"/>
                  </a:cubicBezTo>
                  <a:lnTo>
                    <a:pt x="6163" y="7390"/>
                  </a:lnTo>
                  <a:close/>
                  <a:moveTo>
                    <a:pt x="5821" y="0"/>
                  </a:moveTo>
                  <a:cubicBezTo>
                    <a:pt x="5634" y="0"/>
                    <a:pt x="5446" y="10"/>
                    <a:pt x="5259" y="30"/>
                  </a:cubicBezTo>
                  <a:cubicBezTo>
                    <a:pt x="4113" y="158"/>
                    <a:pt x="3031" y="654"/>
                    <a:pt x="2190" y="1444"/>
                  </a:cubicBezTo>
                  <a:cubicBezTo>
                    <a:pt x="2165" y="1469"/>
                    <a:pt x="2088" y="1546"/>
                    <a:pt x="2076" y="1558"/>
                  </a:cubicBezTo>
                  <a:cubicBezTo>
                    <a:pt x="0" y="3634"/>
                    <a:pt x="0" y="7021"/>
                    <a:pt x="2076" y="9096"/>
                  </a:cubicBezTo>
                  <a:cubicBezTo>
                    <a:pt x="3107" y="10128"/>
                    <a:pt x="4482" y="10650"/>
                    <a:pt x="5845" y="10650"/>
                  </a:cubicBezTo>
                  <a:cubicBezTo>
                    <a:pt x="7207" y="10650"/>
                    <a:pt x="8570" y="10128"/>
                    <a:pt x="9601" y="9096"/>
                  </a:cubicBezTo>
                  <a:cubicBezTo>
                    <a:pt x="10454" y="8243"/>
                    <a:pt x="11002" y="7110"/>
                    <a:pt x="11129" y="5913"/>
                  </a:cubicBezTo>
                  <a:cubicBezTo>
                    <a:pt x="11269" y="4742"/>
                    <a:pt x="10989" y="3545"/>
                    <a:pt x="10378" y="2539"/>
                  </a:cubicBezTo>
                  <a:cubicBezTo>
                    <a:pt x="10320" y="2440"/>
                    <a:pt x="10215" y="2384"/>
                    <a:pt x="10106" y="2384"/>
                  </a:cubicBezTo>
                  <a:cubicBezTo>
                    <a:pt x="10047" y="2384"/>
                    <a:pt x="9986" y="2401"/>
                    <a:pt x="9932" y="2437"/>
                  </a:cubicBezTo>
                  <a:cubicBezTo>
                    <a:pt x="9779" y="2526"/>
                    <a:pt x="9741" y="2717"/>
                    <a:pt x="9830" y="2870"/>
                  </a:cubicBezTo>
                  <a:cubicBezTo>
                    <a:pt x="10200" y="3468"/>
                    <a:pt x="10416" y="4105"/>
                    <a:pt x="10492" y="4767"/>
                  </a:cubicBezTo>
                  <a:lnTo>
                    <a:pt x="9537" y="4767"/>
                  </a:lnTo>
                  <a:lnTo>
                    <a:pt x="8239" y="3277"/>
                  </a:lnTo>
                  <a:cubicBezTo>
                    <a:pt x="8175" y="3201"/>
                    <a:pt x="8086" y="3163"/>
                    <a:pt x="7997" y="3163"/>
                  </a:cubicBezTo>
                  <a:lnTo>
                    <a:pt x="6940" y="3163"/>
                  </a:lnTo>
                  <a:cubicBezTo>
                    <a:pt x="6787" y="3163"/>
                    <a:pt x="6634" y="3099"/>
                    <a:pt x="6532" y="2997"/>
                  </a:cubicBezTo>
                  <a:lnTo>
                    <a:pt x="6061" y="2526"/>
                  </a:lnTo>
                  <a:cubicBezTo>
                    <a:pt x="5947" y="2424"/>
                    <a:pt x="5883" y="2271"/>
                    <a:pt x="5883" y="2119"/>
                  </a:cubicBezTo>
                  <a:lnTo>
                    <a:pt x="5883" y="667"/>
                  </a:lnTo>
                  <a:lnTo>
                    <a:pt x="5883" y="642"/>
                  </a:lnTo>
                  <a:cubicBezTo>
                    <a:pt x="6723" y="642"/>
                    <a:pt x="7551" y="883"/>
                    <a:pt x="8315" y="1342"/>
                  </a:cubicBezTo>
                  <a:cubicBezTo>
                    <a:pt x="8369" y="1378"/>
                    <a:pt x="8428" y="1395"/>
                    <a:pt x="8486" y="1395"/>
                  </a:cubicBezTo>
                  <a:cubicBezTo>
                    <a:pt x="8590" y="1395"/>
                    <a:pt x="8690" y="1339"/>
                    <a:pt x="8748" y="1240"/>
                  </a:cubicBezTo>
                  <a:cubicBezTo>
                    <a:pt x="8850" y="1100"/>
                    <a:pt x="8799" y="896"/>
                    <a:pt x="8646" y="807"/>
                  </a:cubicBezTo>
                  <a:cubicBezTo>
                    <a:pt x="7799" y="282"/>
                    <a:pt x="6817" y="0"/>
                    <a:pt x="5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92"/>
            <p:cNvSpPr/>
            <p:nvPr/>
          </p:nvSpPr>
          <p:spPr>
            <a:xfrm>
              <a:off x="5025313" y="2776338"/>
              <a:ext cx="17525" cy="16100"/>
            </a:xfrm>
            <a:custGeom>
              <a:avLst/>
              <a:gdLst/>
              <a:ahLst/>
              <a:cxnLst/>
              <a:rect l="l" t="t" r="r" b="b"/>
              <a:pathLst>
                <a:path w="701" h="644" extrusionOk="0">
                  <a:moveTo>
                    <a:pt x="350" y="1"/>
                  </a:moveTo>
                  <a:cubicBezTo>
                    <a:pt x="271" y="1"/>
                    <a:pt x="191" y="33"/>
                    <a:pt x="127" y="96"/>
                  </a:cubicBezTo>
                  <a:cubicBezTo>
                    <a:pt x="0" y="224"/>
                    <a:pt x="0" y="427"/>
                    <a:pt x="127" y="555"/>
                  </a:cubicBezTo>
                  <a:cubicBezTo>
                    <a:pt x="191" y="618"/>
                    <a:pt x="267" y="644"/>
                    <a:pt x="357" y="644"/>
                  </a:cubicBezTo>
                  <a:cubicBezTo>
                    <a:pt x="433" y="644"/>
                    <a:pt x="509" y="618"/>
                    <a:pt x="573" y="555"/>
                  </a:cubicBezTo>
                  <a:cubicBezTo>
                    <a:pt x="700" y="427"/>
                    <a:pt x="700" y="224"/>
                    <a:pt x="573" y="96"/>
                  </a:cubicBezTo>
                  <a:cubicBezTo>
                    <a:pt x="509" y="33"/>
                    <a:pt x="430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92"/>
            <p:cNvSpPr/>
            <p:nvPr/>
          </p:nvSpPr>
          <p:spPr>
            <a:xfrm>
              <a:off x="4804063" y="2742613"/>
              <a:ext cx="23250" cy="22150"/>
            </a:xfrm>
            <a:custGeom>
              <a:avLst/>
              <a:gdLst/>
              <a:ahLst/>
              <a:cxnLst/>
              <a:rect l="l" t="t" r="r" b="b"/>
              <a:pathLst>
                <a:path w="930" h="886" extrusionOk="0">
                  <a:moveTo>
                    <a:pt x="562" y="0"/>
                  </a:moveTo>
                  <a:cubicBezTo>
                    <a:pt x="481" y="0"/>
                    <a:pt x="401" y="32"/>
                    <a:pt x="344" y="96"/>
                  </a:cubicBezTo>
                  <a:cubicBezTo>
                    <a:pt x="268" y="185"/>
                    <a:pt x="191" y="261"/>
                    <a:pt x="115" y="350"/>
                  </a:cubicBezTo>
                  <a:cubicBezTo>
                    <a:pt x="0" y="478"/>
                    <a:pt x="13" y="681"/>
                    <a:pt x="140" y="796"/>
                  </a:cubicBezTo>
                  <a:cubicBezTo>
                    <a:pt x="204" y="860"/>
                    <a:pt x="280" y="885"/>
                    <a:pt x="357" y="885"/>
                  </a:cubicBezTo>
                  <a:cubicBezTo>
                    <a:pt x="446" y="885"/>
                    <a:pt x="535" y="847"/>
                    <a:pt x="599" y="770"/>
                  </a:cubicBezTo>
                  <a:cubicBezTo>
                    <a:pt x="662" y="694"/>
                    <a:pt x="739" y="618"/>
                    <a:pt x="803" y="541"/>
                  </a:cubicBezTo>
                  <a:cubicBezTo>
                    <a:pt x="930" y="414"/>
                    <a:pt x="930" y="210"/>
                    <a:pt x="790" y="83"/>
                  </a:cubicBezTo>
                  <a:lnTo>
                    <a:pt x="790" y="96"/>
                  </a:lnTo>
                  <a:cubicBezTo>
                    <a:pt x="726" y="32"/>
                    <a:pt x="643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92"/>
            <p:cNvSpPr/>
            <p:nvPr/>
          </p:nvSpPr>
          <p:spPr>
            <a:xfrm>
              <a:off x="4833338" y="2717138"/>
              <a:ext cx="24875" cy="20550"/>
            </a:xfrm>
            <a:custGeom>
              <a:avLst/>
              <a:gdLst/>
              <a:ahLst/>
              <a:cxnLst/>
              <a:rect l="l" t="t" r="r" b="b"/>
              <a:pathLst>
                <a:path w="995" h="822" extrusionOk="0">
                  <a:moveTo>
                    <a:pt x="641" y="1"/>
                  </a:moveTo>
                  <a:cubicBezTo>
                    <a:pt x="580" y="1"/>
                    <a:pt x="517" y="19"/>
                    <a:pt x="459" y="58"/>
                  </a:cubicBezTo>
                  <a:cubicBezTo>
                    <a:pt x="370" y="109"/>
                    <a:pt x="268" y="172"/>
                    <a:pt x="179" y="236"/>
                  </a:cubicBezTo>
                  <a:cubicBezTo>
                    <a:pt x="39" y="351"/>
                    <a:pt x="1" y="542"/>
                    <a:pt x="103" y="694"/>
                  </a:cubicBezTo>
                  <a:cubicBezTo>
                    <a:pt x="166" y="771"/>
                    <a:pt x="268" y="822"/>
                    <a:pt x="370" y="822"/>
                  </a:cubicBezTo>
                  <a:cubicBezTo>
                    <a:pt x="434" y="822"/>
                    <a:pt x="497" y="809"/>
                    <a:pt x="561" y="758"/>
                  </a:cubicBezTo>
                  <a:cubicBezTo>
                    <a:pt x="637" y="707"/>
                    <a:pt x="727" y="643"/>
                    <a:pt x="803" y="593"/>
                  </a:cubicBezTo>
                  <a:cubicBezTo>
                    <a:pt x="956" y="491"/>
                    <a:pt x="994" y="287"/>
                    <a:pt x="905" y="147"/>
                  </a:cubicBezTo>
                  <a:cubicBezTo>
                    <a:pt x="841" y="52"/>
                    <a:pt x="743" y="1"/>
                    <a:pt x="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92"/>
            <p:cNvSpPr/>
            <p:nvPr/>
          </p:nvSpPr>
          <p:spPr>
            <a:xfrm>
              <a:off x="4868363" y="2699263"/>
              <a:ext cx="25500" cy="19000"/>
            </a:xfrm>
            <a:custGeom>
              <a:avLst/>
              <a:gdLst/>
              <a:ahLst/>
              <a:cxnLst/>
              <a:rect l="l" t="t" r="r" b="b"/>
              <a:pathLst>
                <a:path w="1020" h="760" extrusionOk="0">
                  <a:moveTo>
                    <a:pt x="665" y="1"/>
                  </a:moveTo>
                  <a:cubicBezTo>
                    <a:pt x="627" y="1"/>
                    <a:pt x="587" y="7"/>
                    <a:pt x="548" y="21"/>
                  </a:cubicBezTo>
                  <a:cubicBezTo>
                    <a:pt x="446" y="60"/>
                    <a:pt x="344" y="98"/>
                    <a:pt x="242" y="136"/>
                  </a:cubicBezTo>
                  <a:cubicBezTo>
                    <a:pt x="77" y="212"/>
                    <a:pt x="0" y="391"/>
                    <a:pt x="64" y="556"/>
                  </a:cubicBezTo>
                  <a:cubicBezTo>
                    <a:pt x="115" y="684"/>
                    <a:pt x="242" y="760"/>
                    <a:pt x="370" y="760"/>
                  </a:cubicBezTo>
                  <a:cubicBezTo>
                    <a:pt x="408" y="760"/>
                    <a:pt x="446" y="747"/>
                    <a:pt x="484" y="735"/>
                  </a:cubicBezTo>
                  <a:cubicBezTo>
                    <a:pt x="586" y="696"/>
                    <a:pt x="675" y="658"/>
                    <a:pt x="777" y="620"/>
                  </a:cubicBezTo>
                  <a:cubicBezTo>
                    <a:pt x="943" y="556"/>
                    <a:pt x="1019" y="378"/>
                    <a:pt x="968" y="212"/>
                  </a:cubicBezTo>
                  <a:cubicBezTo>
                    <a:pt x="919" y="83"/>
                    <a:pt x="799" y="1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92"/>
            <p:cNvSpPr/>
            <p:nvPr/>
          </p:nvSpPr>
          <p:spPr>
            <a:xfrm>
              <a:off x="5055538" y="2734638"/>
              <a:ext cx="23575" cy="21525"/>
            </a:xfrm>
            <a:custGeom>
              <a:avLst/>
              <a:gdLst/>
              <a:ahLst/>
              <a:cxnLst/>
              <a:rect l="l" t="t" r="r" b="b"/>
              <a:pathLst>
                <a:path w="943" h="861" extrusionOk="0">
                  <a:moveTo>
                    <a:pt x="358" y="1"/>
                  </a:moveTo>
                  <a:cubicBezTo>
                    <a:pt x="273" y="1"/>
                    <a:pt x="188" y="35"/>
                    <a:pt x="128" y="109"/>
                  </a:cubicBezTo>
                  <a:cubicBezTo>
                    <a:pt x="1" y="236"/>
                    <a:pt x="13" y="440"/>
                    <a:pt x="141" y="555"/>
                  </a:cubicBezTo>
                  <a:cubicBezTo>
                    <a:pt x="217" y="631"/>
                    <a:pt x="294" y="695"/>
                    <a:pt x="370" y="771"/>
                  </a:cubicBezTo>
                  <a:cubicBezTo>
                    <a:pt x="434" y="835"/>
                    <a:pt x="510" y="860"/>
                    <a:pt x="586" y="860"/>
                  </a:cubicBezTo>
                  <a:cubicBezTo>
                    <a:pt x="676" y="860"/>
                    <a:pt x="752" y="835"/>
                    <a:pt x="816" y="771"/>
                  </a:cubicBezTo>
                  <a:cubicBezTo>
                    <a:pt x="943" y="644"/>
                    <a:pt x="943" y="440"/>
                    <a:pt x="816" y="313"/>
                  </a:cubicBezTo>
                  <a:cubicBezTo>
                    <a:pt x="739" y="236"/>
                    <a:pt x="663" y="160"/>
                    <a:pt x="574" y="84"/>
                  </a:cubicBezTo>
                  <a:cubicBezTo>
                    <a:pt x="513" y="29"/>
                    <a:pt x="436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92"/>
            <p:cNvSpPr/>
            <p:nvPr/>
          </p:nvSpPr>
          <p:spPr>
            <a:xfrm>
              <a:off x="4986463" y="2695638"/>
              <a:ext cx="25500" cy="18500"/>
            </a:xfrm>
            <a:custGeom>
              <a:avLst/>
              <a:gdLst/>
              <a:ahLst/>
              <a:cxnLst/>
              <a:rect l="l" t="t" r="r" b="b"/>
              <a:pathLst>
                <a:path w="1020" h="740" extrusionOk="0">
                  <a:moveTo>
                    <a:pt x="353" y="0"/>
                  </a:moveTo>
                  <a:cubicBezTo>
                    <a:pt x="210" y="0"/>
                    <a:pt x="83" y="94"/>
                    <a:pt x="52" y="230"/>
                  </a:cubicBezTo>
                  <a:cubicBezTo>
                    <a:pt x="1" y="396"/>
                    <a:pt x="90" y="574"/>
                    <a:pt x="268" y="625"/>
                  </a:cubicBezTo>
                  <a:cubicBezTo>
                    <a:pt x="357" y="650"/>
                    <a:pt x="459" y="689"/>
                    <a:pt x="561" y="714"/>
                  </a:cubicBezTo>
                  <a:cubicBezTo>
                    <a:pt x="586" y="727"/>
                    <a:pt x="625" y="739"/>
                    <a:pt x="663" y="739"/>
                  </a:cubicBezTo>
                  <a:cubicBezTo>
                    <a:pt x="790" y="739"/>
                    <a:pt x="917" y="650"/>
                    <a:pt x="968" y="523"/>
                  </a:cubicBezTo>
                  <a:cubicBezTo>
                    <a:pt x="1019" y="357"/>
                    <a:pt x="930" y="166"/>
                    <a:pt x="765" y="116"/>
                  </a:cubicBezTo>
                  <a:cubicBezTo>
                    <a:pt x="663" y="77"/>
                    <a:pt x="548" y="39"/>
                    <a:pt x="446" y="14"/>
                  </a:cubicBezTo>
                  <a:cubicBezTo>
                    <a:pt x="415" y="5"/>
                    <a:pt x="384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92"/>
            <p:cNvSpPr/>
            <p:nvPr/>
          </p:nvSpPr>
          <p:spPr>
            <a:xfrm>
              <a:off x="4907188" y="2689838"/>
              <a:ext cx="25175" cy="17300"/>
            </a:xfrm>
            <a:custGeom>
              <a:avLst/>
              <a:gdLst/>
              <a:ahLst/>
              <a:cxnLst/>
              <a:rect l="l" t="t" r="r" b="b"/>
              <a:pathLst>
                <a:path w="1007" h="692" extrusionOk="0">
                  <a:moveTo>
                    <a:pt x="670" y="0"/>
                  </a:moveTo>
                  <a:cubicBezTo>
                    <a:pt x="655" y="0"/>
                    <a:pt x="640" y="2"/>
                    <a:pt x="625" y="4"/>
                  </a:cubicBezTo>
                  <a:cubicBezTo>
                    <a:pt x="510" y="16"/>
                    <a:pt x="408" y="29"/>
                    <a:pt x="294" y="55"/>
                  </a:cubicBezTo>
                  <a:cubicBezTo>
                    <a:pt x="116" y="80"/>
                    <a:pt x="1" y="246"/>
                    <a:pt x="26" y="424"/>
                  </a:cubicBezTo>
                  <a:cubicBezTo>
                    <a:pt x="65" y="577"/>
                    <a:pt x="192" y="691"/>
                    <a:pt x="345" y="691"/>
                  </a:cubicBezTo>
                  <a:cubicBezTo>
                    <a:pt x="370" y="691"/>
                    <a:pt x="383" y="691"/>
                    <a:pt x="408" y="679"/>
                  </a:cubicBezTo>
                  <a:cubicBezTo>
                    <a:pt x="498" y="666"/>
                    <a:pt x="599" y="653"/>
                    <a:pt x="701" y="640"/>
                  </a:cubicBezTo>
                  <a:cubicBezTo>
                    <a:pt x="880" y="615"/>
                    <a:pt x="1007" y="462"/>
                    <a:pt x="981" y="284"/>
                  </a:cubicBezTo>
                  <a:cubicBezTo>
                    <a:pt x="970" y="121"/>
                    <a:pt x="830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92"/>
            <p:cNvSpPr/>
            <p:nvPr/>
          </p:nvSpPr>
          <p:spPr>
            <a:xfrm>
              <a:off x="5023063" y="2711113"/>
              <a:ext cx="25175" cy="20225"/>
            </a:xfrm>
            <a:custGeom>
              <a:avLst/>
              <a:gdLst/>
              <a:ahLst/>
              <a:cxnLst/>
              <a:rect l="l" t="t" r="r" b="b"/>
              <a:pathLst>
                <a:path w="1007" h="809" extrusionOk="0">
                  <a:moveTo>
                    <a:pt x="363" y="1"/>
                  </a:moveTo>
                  <a:cubicBezTo>
                    <a:pt x="250" y="1"/>
                    <a:pt x="141" y="60"/>
                    <a:pt x="90" y="171"/>
                  </a:cubicBezTo>
                  <a:cubicBezTo>
                    <a:pt x="1" y="324"/>
                    <a:pt x="52" y="515"/>
                    <a:pt x="205" y="604"/>
                  </a:cubicBezTo>
                  <a:cubicBezTo>
                    <a:pt x="294" y="655"/>
                    <a:pt x="383" y="706"/>
                    <a:pt x="472" y="757"/>
                  </a:cubicBezTo>
                  <a:cubicBezTo>
                    <a:pt x="523" y="795"/>
                    <a:pt x="574" y="808"/>
                    <a:pt x="638" y="808"/>
                  </a:cubicBezTo>
                  <a:cubicBezTo>
                    <a:pt x="739" y="808"/>
                    <a:pt x="854" y="757"/>
                    <a:pt x="905" y="655"/>
                  </a:cubicBezTo>
                  <a:cubicBezTo>
                    <a:pt x="1007" y="502"/>
                    <a:pt x="956" y="311"/>
                    <a:pt x="803" y="210"/>
                  </a:cubicBezTo>
                  <a:lnTo>
                    <a:pt x="816" y="210"/>
                  </a:lnTo>
                  <a:cubicBezTo>
                    <a:pt x="714" y="159"/>
                    <a:pt x="625" y="95"/>
                    <a:pt x="523" y="44"/>
                  </a:cubicBezTo>
                  <a:cubicBezTo>
                    <a:pt x="473" y="15"/>
                    <a:pt x="417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92"/>
            <p:cNvSpPr/>
            <p:nvPr/>
          </p:nvSpPr>
          <p:spPr>
            <a:xfrm>
              <a:off x="4947638" y="2688638"/>
              <a:ext cx="24525" cy="16900"/>
            </a:xfrm>
            <a:custGeom>
              <a:avLst/>
              <a:gdLst/>
              <a:ahLst/>
              <a:cxnLst/>
              <a:rect l="l" t="t" r="r" b="b"/>
              <a:pathLst>
                <a:path w="981" h="676" extrusionOk="0">
                  <a:moveTo>
                    <a:pt x="344" y="1"/>
                  </a:moveTo>
                  <a:cubicBezTo>
                    <a:pt x="166" y="1"/>
                    <a:pt x="26" y="128"/>
                    <a:pt x="13" y="306"/>
                  </a:cubicBezTo>
                  <a:cubicBezTo>
                    <a:pt x="0" y="485"/>
                    <a:pt x="127" y="637"/>
                    <a:pt x="306" y="650"/>
                  </a:cubicBezTo>
                  <a:cubicBezTo>
                    <a:pt x="408" y="650"/>
                    <a:pt x="509" y="663"/>
                    <a:pt x="611" y="676"/>
                  </a:cubicBezTo>
                  <a:lnTo>
                    <a:pt x="650" y="676"/>
                  </a:lnTo>
                  <a:cubicBezTo>
                    <a:pt x="815" y="676"/>
                    <a:pt x="955" y="548"/>
                    <a:pt x="968" y="383"/>
                  </a:cubicBezTo>
                  <a:cubicBezTo>
                    <a:pt x="981" y="205"/>
                    <a:pt x="853" y="52"/>
                    <a:pt x="688" y="26"/>
                  </a:cubicBezTo>
                  <a:lnTo>
                    <a:pt x="688" y="39"/>
                  </a:lnTo>
                  <a:cubicBezTo>
                    <a:pt x="573" y="26"/>
                    <a:pt x="459" y="14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92"/>
            <p:cNvSpPr/>
            <p:nvPr/>
          </p:nvSpPr>
          <p:spPr>
            <a:xfrm>
              <a:off x="4780813" y="2774463"/>
              <a:ext cx="22325" cy="23075"/>
            </a:xfrm>
            <a:custGeom>
              <a:avLst/>
              <a:gdLst/>
              <a:ahLst/>
              <a:cxnLst/>
              <a:rect l="l" t="t" r="r" b="b"/>
              <a:pathLst>
                <a:path w="893" h="923" extrusionOk="0">
                  <a:moveTo>
                    <a:pt x="532" y="0"/>
                  </a:moveTo>
                  <a:cubicBezTo>
                    <a:pt x="420" y="0"/>
                    <a:pt x="315" y="57"/>
                    <a:pt x="255" y="159"/>
                  </a:cubicBezTo>
                  <a:cubicBezTo>
                    <a:pt x="205" y="248"/>
                    <a:pt x="141" y="350"/>
                    <a:pt x="90" y="451"/>
                  </a:cubicBezTo>
                  <a:cubicBezTo>
                    <a:pt x="1" y="604"/>
                    <a:pt x="64" y="795"/>
                    <a:pt x="217" y="884"/>
                  </a:cubicBezTo>
                  <a:cubicBezTo>
                    <a:pt x="268" y="910"/>
                    <a:pt x="319" y="923"/>
                    <a:pt x="370" y="923"/>
                  </a:cubicBezTo>
                  <a:cubicBezTo>
                    <a:pt x="485" y="923"/>
                    <a:pt x="599" y="859"/>
                    <a:pt x="650" y="744"/>
                  </a:cubicBezTo>
                  <a:cubicBezTo>
                    <a:pt x="701" y="655"/>
                    <a:pt x="752" y="566"/>
                    <a:pt x="803" y="490"/>
                  </a:cubicBezTo>
                  <a:cubicBezTo>
                    <a:pt x="892" y="337"/>
                    <a:pt x="854" y="133"/>
                    <a:pt x="701" y="44"/>
                  </a:cubicBezTo>
                  <a:cubicBezTo>
                    <a:pt x="646" y="14"/>
                    <a:pt x="588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92"/>
            <p:cNvSpPr/>
            <p:nvPr/>
          </p:nvSpPr>
          <p:spPr>
            <a:xfrm>
              <a:off x="4925038" y="3041013"/>
              <a:ext cx="24525" cy="16300"/>
            </a:xfrm>
            <a:custGeom>
              <a:avLst/>
              <a:gdLst/>
              <a:ahLst/>
              <a:cxnLst/>
              <a:rect l="l" t="t" r="r" b="b"/>
              <a:pathLst>
                <a:path w="981" h="652" extrusionOk="0">
                  <a:moveTo>
                    <a:pt x="332" y="1"/>
                  </a:moveTo>
                  <a:cubicBezTo>
                    <a:pt x="165" y="1"/>
                    <a:pt x="25" y="124"/>
                    <a:pt x="13" y="294"/>
                  </a:cubicBezTo>
                  <a:cubicBezTo>
                    <a:pt x="0" y="473"/>
                    <a:pt x="127" y="626"/>
                    <a:pt x="306" y="638"/>
                  </a:cubicBezTo>
                  <a:cubicBezTo>
                    <a:pt x="420" y="651"/>
                    <a:pt x="535" y="651"/>
                    <a:pt x="637" y="651"/>
                  </a:cubicBezTo>
                  <a:lnTo>
                    <a:pt x="649" y="651"/>
                  </a:lnTo>
                  <a:cubicBezTo>
                    <a:pt x="828" y="651"/>
                    <a:pt x="968" y="511"/>
                    <a:pt x="968" y="345"/>
                  </a:cubicBezTo>
                  <a:cubicBezTo>
                    <a:pt x="981" y="167"/>
                    <a:pt x="828" y="14"/>
                    <a:pt x="662" y="14"/>
                  </a:cubicBezTo>
                  <a:cubicBezTo>
                    <a:pt x="560" y="14"/>
                    <a:pt x="458" y="2"/>
                    <a:pt x="357" y="2"/>
                  </a:cubicBezTo>
                  <a:cubicBezTo>
                    <a:pt x="348" y="1"/>
                    <a:pt x="340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92"/>
            <p:cNvSpPr/>
            <p:nvPr/>
          </p:nvSpPr>
          <p:spPr>
            <a:xfrm>
              <a:off x="4964813" y="3037663"/>
              <a:ext cx="25175" cy="17725"/>
            </a:xfrm>
            <a:custGeom>
              <a:avLst/>
              <a:gdLst/>
              <a:ahLst/>
              <a:cxnLst/>
              <a:rect l="l" t="t" r="r" b="b"/>
              <a:pathLst>
                <a:path w="1007" h="709" extrusionOk="0">
                  <a:moveTo>
                    <a:pt x="655" y="1"/>
                  </a:moveTo>
                  <a:cubicBezTo>
                    <a:pt x="633" y="1"/>
                    <a:pt x="610" y="3"/>
                    <a:pt x="586" y="8"/>
                  </a:cubicBezTo>
                  <a:cubicBezTo>
                    <a:pt x="485" y="34"/>
                    <a:pt x="395" y="46"/>
                    <a:pt x="294" y="59"/>
                  </a:cubicBezTo>
                  <a:cubicBezTo>
                    <a:pt x="115" y="97"/>
                    <a:pt x="1" y="263"/>
                    <a:pt x="26" y="428"/>
                  </a:cubicBezTo>
                  <a:cubicBezTo>
                    <a:pt x="52" y="594"/>
                    <a:pt x="179" y="709"/>
                    <a:pt x="345" y="709"/>
                  </a:cubicBezTo>
                  <a:cubicBezTo>
                    <a:pt x="357" y="709"/>
                    <a:pt x="370" y="709"/>
                    <a:pt x="395" y="696"/>
                  </a:cubicBezTo>
                  <a:cubicBezTo>
                    <a:pt x="497" y="683"/>
                    <a:pt x="612" y="658"/>
                    <a:pt x="714" y="645"/>
                  </a:cubicBezTo>
                  <a:cubicBezTo>
                    <a:pt x="892" y="607"/>
                    <a:pt x="1007" y="428"/>
                    <a:pt x="968" y="263"/>
                  </a:cubicBezTo>
                  <a:cubicBezTo>
                    <a:pt x="935" y="108"/>
                    <a:pt x="806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92"/>
            <p:cNvSpPr/>
            <p:nvPr/>
          </p:nvSpPr>
          <p:spPr>
            <a:xfrm>
              <a:off x="4884913" y="3033688"/>
              <a:ext cx="25500" cy="18200"/>
            </a:xfrm>
            <a:custGeom>
              <a:avLst/>
              <a:gdLst/>
              <a:ahLst/>
              <a:cxnLst/>
              <a:rect l="l" t="t" r="r" b="b"/>
              <a:pathLst>
                <a:path w="1020" h="728" extrusionOk="0">
                  <a:moveTo>
                    <a:pt x="359" y="0"/>
                  </a:moveTo>
                  <a:cubicBezTo>
                    <a:pt x="218" y="0"/>
                    <a:pt x="93" y="86"/>
                    <a:pt x="52" y="231"/>
                  </a:cubicBezTo>
                  <a:cubicBezTo>
                    <a:pt x="1" y="396"/>
                    <a:pt x="102" y="575"/>
                    <a:pt x="268" y="626"/>
                  </a:cubicBezTo>
                  <a:cubicBezTo>
                    <a:pt x="370" y="664"/>
                    <a:pt x="484" y="689"/>
                    <a:pt x="586" y="715"/>
                  </a:cubicBezTo>
                  <a:cubicBezTo>
                    <a:pt x="612" y="728"/>
                    <a:pt x="650" y="728"/>
                    <a:pt x="675" y="728"/>
                  </a:cubicBezTo>
                  <a:cubicBezTo>
                    <a:pt x="816" y="728"/>
                    <a:pt x="943" y="626"/>
                    <a:pt x="981" y="486"/>
                  </a:cubicBezTo>
                  <a:cubicBezTo>
                    <a:pt x="1019" y="320"/>
                    <a:pt x="917" y="142"/>
                    <a:pt x="752" y="104"/>
                  </a:cubicBezTo>
                  <a:cubicBezTo>
                    <a:pt x="650" y="78"/>
                    <a:pt x="548" y="40"/>
                    <a:pt x="459" y="14"/>
                  </a:cubicBezTo>
                  <a:cubicBezTo>
                    <a:pt x="425" y="5"/>
                    <a:pt x="392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92"/>
            <p:cNvSpPr/>
            <p:nvPr/>
          </p:nvSpPr>
          <p:spPr>
            <a:xfrm>
              <a:off x="5002688" y="3025338"/>
              <a:ext cx="25825" cy="19225"/>
            </a:xfrm>
            <a:custGeom>
              <a:avLst/>
              <a:gdLst/>
              <a:ahLst/>
              <a:cxnLst/>
              <a:rect l="l" t="t" r="r" b="b"/>
              <a:pathLst>
                <a:path w="1033" h="769" extrusionOk="0">
                  <a:moveTo>
                    <a:pt x="659" y="0"/>
                  </a:moveTo>
                  <a:cubicBezTo>
                    <a:pt x="614" y="0"/>
                    <a:pt x="567" y="10"/>
                    <a:pt x="523" y="30"/>
                  </a:cubicBezTo>
                  <a:cubicBezTo>
                    <a:pt x="434" y="68"/>
                    <a:pt x="345" y="107"/>
                    <a:pt x="243" y="145"/>
                  </a:cubicBezTo>
                  <a:cubicBezTo>
                    <a:pt x="77" y="221"/>
                    <a:pt x="1" y="399"/>
                    <a:pt x="65" y="565"/>
                  </a:cubicBezTo>
                  <a:cubicBezTo>
                    <a:pt x="116" y="692"/>
                    <a:pt x="243" y="769"/>
                    <a:pt x="370" y="769"/>
                  </a:cubicBezTo>
                  <a:cubicBezTo>
                    <a:pt x="408" y="769"/>
                    <a:pt x="447" y="756"/>
                    <a:pt x="485" y="743"/>
                  </a:cubicBezTo>
                  <a:cubicBezTo>
                    <a:pt x="587" y="705"/>
                    <a:pt x="701" y="654"/>
                    <a:pt x="790" y="616"/>
                  </a:cubicBezTo>
                  <a:cubicBezTo>
                    <a:pt x="956" y="539"/>
                    <a:pt x="1032" y="348"/>
                    <a:pt x="956" y="183"/>
                  </a:cubicBezTo>
                  <a:cubicBezTo>
                    <a:pt x="900" y="71"/>
                    <a:pt x="783" y="0"/>
                    <a:pt x="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92"/>
            <p:cNvSpPr/>
            <p:nvPr/>
          </p:nvSpPr>
          <p:spPr>
            <a:xfrm>
              <a:off x="5037713" y="3004538"/>
              <a:ext cx="24850" cy="20925"/>
            </a:xfrm>
            <a:custGeom>
              <a:avLst/>
              <a:gdLst/>
              <a:ahLst/>
              <a:cxnLst/>
              <a:rect l="l" t="t" r="r" b="b"/>
              <a:pathLst>
                <a:path w="994" h="837" extrusionOk="0">
                  <a:moveTo>
                    <a:pt x="634" y="1"/>
                  </a:moveTo>
                  <a:cubicBezTo>
                    <a:pt x="564" y="1"/>
                    <a:pt x="493" y="24"/>
                    <a:pt x="434" y="73"/>
                  </a:cubicBezTo>
                  <a:cubicBezTo>
                    <a:pt x="344" y="136"/>
                    <a:pt x="268" y="200"/>
                    <a:pt x="179" y="251"/>
                  </a:cubicBezTo>
                  <a:cubicBezTo>
                    <a:pt x="39" y="353"/>
                    <a:pt x="1" y="557"/>
                    <a:pt x="103" y="697"/>
                  </a:cubicBezTo>
                  <a:cubicBezTo>
                    <a:pt x="166" y="786"/>
                    <a:pt x="268" y="837"/>
                    <a:pt x="370" y="837"/>
                  </a:cubicBezTo>
                  <a:cubicBezTo>
                    <a:pt x="434" y="837"/>
                    <a:pt x="497" y="811"/>
                    <a:pt x="548" y="773"/>
                  </a:cubicBezTo>
                  <a:cubicBezTo>
                    <a:pt x="650" y="709"/>
                    <a:pt x="739" y="646"/>
                    <a:pt x="828" y="582"/>
                  </a:cubicBezTo>
                  <a:cubicBezTo>
                    <a:pt x="968" y="467"/>
                    <a:pt x="994" y="264"/>
                    <a:pt x="879" y="124"/>
                  </a:cubicBezTo>
                  <a:cubicBezTo>
                    <a:pt x="821" y="43"/>
                    <a:pt x="729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92"/>
            <p:cNvSpPr/>
            <p:nvPr/>
          </p:nvSpPr>
          <p:spPr>
            <a:xfrm>
              <a:off x="4771588" y="2928113"/>
              <a:ext cx="21350" cy="23500"/>
            </a:xfrm>
            <a:custGeom>
              <a:avLst/>
              <a:gdLst/>
              <a:ahLst/>
              <a:cxnLst/>
              <a:rect l="l" t="t" r="r" b="b"/>
              <a:pathLst>
                <a:path w="854" h="940" extrusionOk="0">
                  <a:moveTo>
                    <a:pt x="374" y="0"/>
                  </a:moveTo>
                  <a:cubicBezTo>
                    <a:pt x="335" y="0"/>
                    <a:pt x="295" y="8"/>
                    <a:pt x="255" y="23"/>
                  </a:cubicBezTo>
                  <a:cubicBezTo>
                    <a:pt x="90" y="74"/>
                    <a:pt x="1" y="265"/>
                    <a:pt x="64" y="430"/>
                  </a:cubicBezTo>
                  <a:cubicBezTo>
                    <a:pt x="102" y="532"/>
                    <a:pt x="153" y="634"/>
                    <a:pt x="192" y="736"/>
                  </a:cubicBezTo>
                  <a:cubicBezTo>
                    <a:pt x="242" y="863"/>
                    <a:pt x="370" y="940"/>
                    <a:pt x="484" y="940"/>
                  </a:cubicBezTo>
                  <a:cubicBezTo>
                    <a:pt x="535" y="940"/>
                    <a:pt x="574" y="927"/>
                    <a:pt x="612" y="901"/>
                  </a:cubicBezTo>
                  <a:cubicBezTo>
                    <a:pt x="777" y="838"/>
                    <a:pt x="854" y="647"/>
                    <a:pt x="777" y="481"/>
                  </a:cubicBezTo>
                  <a:cubicBezTo>
                    <a:pt x="739" y="392"/>
                    <a:pt x="701" y="290"/>
                    <a:pt x="663" y="201"/>
                  </a:cubicBezTo>
                  <a:cubicBezTo>
                    <a:pt x="614" y="75"/>
                    <a:pt x="499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92"/>
            <p:cNvSpPr/>
            <p:nvPr/>
          </p:nvSpPr>
          <p:spPr>
            <a:xfrm>
              <a:off x="4848313" y="3017663"/>
              <a:ext cx="25175" cy="19900"/>
            </a:xfrm>
            <a:custGeom>
              <a:avLst/>
              <a:gdLst/>
              <a:ahLst/>
              <a:cxnLst/>
              <a:rect l="l" t="t" r="r" b="b"/>
              <a:pathLst>
                <a:path w="1007" h="796" extrusionOk="0">
                  <a:moveTo>
                    <a:pt x="359" y="0"/>
                  </a:moveTo>
                  <a:cubicBezTo>
                    <a:pt x="248" y="0"/>
                    <a:pt x="140" y="57"/>
                    <a:pt x="89" y="159"/>
                  </a:cubicBezTo>
                  <a:cubicBezTo>
                    <a:pt x="0" y="312"/>
                    <a:pt x="51" y="515"/>
                    <a:pt x="204" y="605"/>
                  </a:cubicBezTo>
                  <a:cubicBezTo>
                    <a:pt x="293" y="655"/>
                    <a:pt x="395" y="706"/>
                    <a:pt x="497" y="757"/>
                  </a:cubicBezTo>
                  <a:cubicBezTo>
                    <a:pt x="548" y="783"/>
                    <a:pt x="599" y="796"/>
                    <a:pt x="650" y="796"/>
                  </a:cubicBezTo>
                  <a:cubicBezTo>
                    <a:pt x="764" y="796"/>
                    <a:pt x="866" y="732"/>
                    <a:pt x="930" y="630"/>
                  </a:cubicBezTo>
                  <a:cubicBezTo>
                    <a:pt x="1006" y="464"/>
                    <a:pt x="955" y="273"/>
                    <a:pt x="790" y="197"/>
                  </a:cubicBezTo>
                  <a:cubicBezTo>
                    <a:pt x="701" y="146"/>
                    <a:pt x="611" y="95"/>
                    <a:pt x="522" y="44"/>
                  </a:cubicBezTo>
                  <a:cubicBezTo>
                    <a:pt x="471" y="15"/>
                    <a:pt x="415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92"/>
            <p:cNvSpPr/>
            <p:nvPr/>
          </p:nvSpPr>
          <p:spPr>
            <a:xfrm>
              <a:off x="4790063" y="2963513"/>
              <a:ext cx="22925" cy="22475"/>
            </a:xfrm>
            <a:custGeom>
              <a:avLst/>
              <a:gdLst/>
              <a:ahLst/>
              <a:cxnLst/>
              <a:rect l="l" t="t" r="r" b="b"/>
              <a:pathLst>
                <a:path w="917" h="899" extrusionOk="0">
                  <a:moveTo>
                    <a:pt x="371" y="1"/>
                  </a:moveTo>
                  <a:cubicBezTo>
                    <a:pt x="308" y="1"/>
                    <a:pt x="245" y="19"/>
                    <a:pt x="191" y="58"/>
                  </a:cubicBezTo>
                  <a:cubicBezTo>
                    <a:pt x="38" y="147"/>
                    <a:pt x="0" y="351"/>
                    <a:pt x="102" y="504"/>
                  </a:cubicBezTo>
                  <a:cubicBezTo>
                    <a:pt x="166" y="593"/>
                    <a:pt x="229" y="682"/>
                    <a:pt x="293" y="771"/>
                  </a:cubicBezTo>
                  <a:cubicBezTo>
                    <a:pt x="357" y="861"/>
                    <a:pt x="458" y="899"/>
                    <a:pt x="548" y="899"/>
                  </a:cubicBezTo>
                  <a:cubicBezTo>
                    <a:pt x="624" y="899"/>
                    <a:pt x="688" y="886"/>
                    <a:pt x="739" y="835"/>
                  </a:cubicBezTo>
                  <a:cubicBezTo>
                    <a:pt x="891" y="733"/>
                    <a:pt x="917" y="529"/>
                    <a:pt x="815" y="389"/>
                  </a:cubicBezTo>
                  <a:cubicBezTo>
                    <a:pt x="751" y="313"/>
                    <a:pt x="688" y="224"/>
                    <a:pt x="637" y="135"/>
                  </a:cubicBezTo>
                  <a:cubicBezTo>
                    <a:pt x="574" y="48"/>
                    <a:pt x="472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92"/>
            <p:cNvSpPr/>
            <p:nvPr/>
          </p:nvSpPr>
          <p:spPr>
            <a:xfrm>
              <a:off x="4816163" y="2993913"/>
              <a:ext cx="23900" cy="21375"/>
            </a:xfrm>
            <a:custGeom>
              <a:avLst/>
              <a:gdLst/>
              <a:ahLst/>
              <a:cxnLst/>
              <a:rect l="l" t="t" r="r" b="b"/>
              <a:pathLst>
                <a:path w="956" h="855" extrusionOk="0">
                  <a:moveTo>
                    <a:pt x="360" y="1"/>
                  </a:moveTo>
                  <a:cubicBezTo>
                    <a:pt x="272" y="1"/>
                    <a:pt x="188" y="36"/>
                    <a:pt x="128" y="103"/>
                  </a:cubicBezTo>
                  <a:cubicBezTo>
                    <a:pt x="0" y="230"/>
                    <a:pt x="13" y="434"/>
                    <a:pt x="140" y="561"/>
                  </a:cubicBezTo>
                  <a:cubicBezTo>
                    <a:pt x="229" y="638"/>
                    <a:pt x="306" y="701"/>
                    <a:pt x="395" y="778"/>
                  </a:cubicBezTo>
                  <a:cubicBezTo>
                    <a:pt x="459" y="829"/>
                    <a:pt x="522" y="854"/>
                    <a:pt x="599" y="854"/>
                  </a:cubicBezTo>
                  <a:cubicBezTo>
                    <a:pt x="688" y="854"/>
                    <a:pt x="777" y="816"/>
                    <a:pt x="841" y="740"/>
                  </a:cubicBezTo>
                  <a:cubicBezTo>
                    <a:pt x="955" y="612"/>
                    <a:pt x="942" y="409"/>
                    <a:pt x="815" y="294"/>
                  </a:cubicBezTo>
                  <a:lnTo>
                    <a:pt x="802" y="294"/>
                  </a:lnTo>
                  <a:cubicBezTo>
                    <a:pt x="726" y="218"/>
                    <a:pt x="650" y="154"/>
                    <a:pt x="586" y="90"/>
                  </a:cubicBezTo>
                  <a:cubicBezTo>
                    <a:pt x="519" y="30"/>
                    <a:pt x="439" y="1"/>
                    <a:pt x="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92"/>
            <p:cNvSpPr/>
            <p:nvPr/>
          </p:nvSpPr>
          <p:spPr>
            <a:xfrm>
              <a:off x="4740388" y="2843363"/>
              <a:ext cx="59250" cy="59225"/>
            </a:xfrm>
            <a:custGeom>
              <a:avLst/>
              <a:gdLst/>
              <a:ahLst/>
              <a:cxnLst/>
              <a:rect l="l" t="t" r="r" b="b"/>
              <a:pathLst>
                <a:path w="2370" h="2369" extrusionOk="0">
                  <a:moveTo>
                    <a:pt x="1185" y="637"/>
                  </a:moveTo>
                  <a:cubicBezTo>
                    <a:pt x="1478" y="637"/>
                    <a:pt x="1732" y="879"/>
                    <a:pt x="1732" y="1184"/>
                  </a:cubicBezTo>
                  <a:cubicBezTo>
                    <a:pt x="1732" y="1490"/>
                    <a:pt x="1478" y="1732"/>
                    <a:pt x="1185" y="1732"/>
                  </a:cubicBezTo>
                  <a:cubicBezTo>
                    <a:pt x="879" y="1732"/>
                    <a:pt x="637" y="1490"/>
                    <a:pt x="637" y="1184"/>
                  </a:cubicBezTo>
                  <a:cubicBezTo>
                    <a:pt x="637" y="879"/>
                    <a:pt x="879" y="637"/>
                    <a:pt x="1185" y="637"/>
                  </a:cubicBezTo>
                  <a:close/>
                  <a:moveTo>
                    <a:pt x="1185" y="0"/>
                  </a:moveTo>
                  <a:cubicBezTo>
                    <a:pt x="523" y="0"/>
                    <a:pt x="1" y="535"/>
                    <a:pt x="1" y="1184"/>
                  </a:cubicBezTo>
                  <a:cubicBezTo>
                    <a:pt x="1" y="1834"/>
                    <a:pt x="523" y="2369"/>
                    <a:pt x="1185" y="2369"/>
                  </a:cubicBezTo>
                  <a:cubicBezTo>
                    <a:pt x="1834" y="2369"/>
                    <a:pt x="2369" y="1834"/>
                    <a:pt x="2369" y="1184"/>
                  </a:cubicBezTo>
                  <a:cubicBezTo>
                    <a:pt x="2369" y="535"/>
                    <a:pt x="1834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92"/>
            <p:cNvSpPr/>
            <p:nvPr/>
          </p:nvSpPr>
          <p:spPr>
            <a:xfrm>
              <a:off x="5093113" y="2753588"/>
              <a:ext cx="57950" cy="238775"/>
            </a:xfrm>
            <a:custGeom>
              <a:avLst/>
              <a:gdLst/>
              <a:ahLst/>
              <a:cxnLst/>
              <a:rect l="l" t="t" r="r" b="b"/>
              <a:pathLst>
                <a:path w="2318" h="9551" extrusionOk="0">
                  <a:moveTo>
                    <a:pt x="1668" y="650"/>
                  </a:moveTo>
                  <a:lnTo>
                    <a:pt x="1668" y="1668"/>
                  </a:lnTo>
                  <a:lnTo>
                    <a:pt x="637" y="1668"/>
                  </a:lnTo>
                  <a:lnTo>
                    <a:pt x="637" y="650"/>
                  </a:lnTo>
                  <a:close/>
                  <a:moveTo>
                    <a:pt x="1668" y="3591"/>
                  </a:moveTo>
                  <a:lnTo>
                    <a:pt x="1668" y="5960"/>
                  </a:lnTo>
                  <a:lnTo>
                    <a:pt x="637" y="5960"/>
                  </a:lnTo>
                  <a:lnTo>
                    <a:pt x="637" y="3591"/>
                  </a:lnTo>
                  <a:close/>
                  <a:moveTo>
                    <a:pt x="1668" y="7882"/>
                  </a:moveTo>
                  <a:lnTo>
                    <a:pt x="1668" y="8914"/>
                  </a:lnTo>
                  <a:lnTo>
                    <a:pt x="637" y="8914"/>
                  </a:lnTo>
                  <a:lnTo>
                    <a:pt x="637" y="7882"/>
                  </a:lnTo>
                  <a:close/>
                  <a:moveTo>
                    <a:pt x="319" y="0"/>
                  </a:moveTo>
                  <a:cubicBezTo>
                    <a:pt x="140" y="0"/>
                    <a:pt x="0" y="140"/>
                    <a:pt x="0" y="319"/>
                  </a:cubicBezTo>
                  <a:lnTo>
                    <a:pt x="0" y="1987"/>
                  </a:lnTo>
                  <a:cubicBezTo>
                    <a:pt x="0" y="2165"/>
                    <a:pt x="140" y="2318"/>
                    <a:pt x="319" y="2318"/>
                  </a:cubicBezTo>
                  <a:lnTo>
                    <a:pt x="841" y="2318"/>
                  </a:lnTo>
                  <a:lnTo>
                    <a:pt x="841" y="2942"/>
                  </a:lnTo>
                  <a:lnTo>
                    <a:pt x="650" y="2942"/>
                  </a:lnTo>
                  <a:cubicBezTo>
                    <a:pt x="293" y="2942"/>
                    <a:pt x="0" y="3235"/>
                    <a:pt x="0" y="3591"/>
                  </a:cubicBezTo>
                  <a:lnTo>
                    <a:pt x="0" y="5960"/>
                  </a:lnTo>
                  <a:cubicBezTo>
                    <a:pt x="0" y="6316"/>
                    <a:pt x="293" y="6609"/>
                    <a:pt x="650" y="6609"/>
                  </a:cubicBezTo>
                  <a:lnTo>
                    <a:pt x="841" y="6609"/>
                  </a:lnTo>
                  <a:lnTo>
                    <a:pt x="841" y="7246"/>
                  </a:lnTo>
                  <a:lnTo>
                    <a:pt x="319" y="7246"/>
                  </a:lnTo>
                  <a:cubicBezTo>
                    <a:pt x="140" y="7246"/>
                    <a:pt x="0" y="7386"/>
                    <a:pt x="0" y="7564"/>
                  </a:cubicBezTo>
                  <a:lnTo>
                    <a:pt x="0" y="9232"/>
                  </a:lnTo>
                  <a:cubicBezTo>
                    <a:pt x="0" y="9410"/>
                    <a:pt x="140" y="9550"/>
                    <a:pt x="319" y="9550"/>
                  </a:cubicBezTo>
                  <a:lnTo>
                    <a:pt x="1987" y="9550"/>
                  </a:lnTo>
                  <a:cubicBezTo>
                    <a:pt x="2165" y="9550"/>
                    <a:pt x="2318" y="9410"/>
                    <a:pt x="2318" y="9232"/>
                  </a:cubicBezTo>
                  <a:lnTo>
                    <a:pt x="2318" y="7564"/>
                  </a:lnTo>
                  <a:cubicBezTo>
                    <a:pt x="2318" y="7386"/>
                    <a:pt x="2165" y="7246"/>
                    <a:pt x="1987" y="7246"/>
                  </a:cubicBezTo>
                  <a:lnTo>
                    <a:pt x="1477" y="7246"/>
                  </a:lnTo>
                  <a:lnTo>
                    <a:pt x="1477" y="6609"/>
                  </a:lnTo>
                  <a:lnTo>
                    <a:pt x="1668" y="6609"/>
                  </a:lnTo>
                  <a:cubicBezTo>
                    <a:pt x="2025" y="6609"/>
                    <a:pt x="2305" y="6316"/>
                    <a:pt x="2305" y="5960"/>
                  </a:cubicBezTo>
                  <a:lnTo>
                    <a:pt x="2305" y="3591"/>
                  </a:lnTo>
                  <a:cubicBezTo>
                    <a:pt x="2305" y="3235"/>
                    <a:pt x="2025" y="2942"/>
                    <a:pt x="1668" y="2942"/>
                  </a:cubicBezTo>
                  <a:lnTo>
                    <a:pt x="1477" y="2942"/>
                  </a:lnTo>
                  <a:lnTo>
                    <a:pt x="1477" y="2318"/>
                  </a:lnTo>
                  <a:lnTo>
                    <a:pt x="1987" y="2318"/>
                  </a:lnTo>
                  <a:cubicBezTo>
                    <a:pt x="2165" y="2318"/>
                    <a:pt x="2318" y="2165"/>
                    <a:pt x="2318" y="1987"/>
                  </a:cubicBezTo>
                  <a:lnTo>
                    <a:pt x="2318" y="319"/>
                  </a:lnTo>
                  <a:cubicBezTo>
                    <a:pt x="2318" y="153"/>
                    <a:pt x="2165" y="0"/>
                    <a:pt x="1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9" name="Google Shape;2449;p92"/>
          <p:cNvGrpSpPr/>
          <p:nvPr/>
        </p:nvGrpSpPr>
        <p:grpSpPr>
          <a:xfrm>
            <a:off x="7134538" y="1340597"/>
            <a:ext cx="413525" cy="410600"/>
            <a:chOff x="6237213" y="1861363"/>
            <a:chExt cx="413525" cy="410600"/>
          </a:xfrm>
        </p:grpSpPr>
        <p:sp>
          <p:nvSpPr>
            <p:cNvPr id="2450" name="Google Shape;2450;p92"/>
            <p:cNvSpPr/>
            <p:nvPr/>
          </p:nvSpPr>
          <p:spPr>
            <a:xfrm>
              <a:off x="6237213" y="2024913"/>
              <a:ext cx="247050" cy="247050"/>
            </a:xfrm>
            <a:custGeom>
              <a:avLst/>
              <a:gdLst/>
              <a:ahLst/>
              <a:cxnLst/>
              <a:rect l="l" t="t" r="r" b="b"/>
              <a:pathLst>
                <a:path w="9882" h="9882" extrusionOk="0">
                  <a:moveTo>
                    <a:pt x="4992" y="650"/>
                  </a:moveTo>
                  <a:cubicBezTo>
                    <a:pt x="7347" y="676"/>
                    <a:pt x="9245" y="2586"/>
                    <a:pt x="9245" y="4941"/>
                  </a:cubicBezTo>
                  <a:cubicBezTo>
                    <a:pt x="9245" y="4992"/>
                    <a:pt x="9245" y="5043"/>
                    <a:pt x="9245" y="5094"/>
                  </a:cubicBezTo>
                  <a:lnTo>
                    <a:pt x="9079" y="4941"/>
                  </a:lnTo>
                  <a:lnTo>
                    <a:pt x="9079" y="4508"/>
                  </a:lnTo>
                  <a:cubicBezTo>
                    <a:pt x="9079" y="4228"/>
                    <a:pt x="8850" y="3986"/>
                    <a:pt x="8557" y="3986"/>
                  </a:cubicBezTo>
                  <a:lnTo>
                    <a:pt x="8277" y="3986"/>
                  </a:lnTo>
                  <a:lnTo>
                    <a:pt x="7258" y="2828"/>
                  </a:lnTo>
                  <a:cubicBezTo>
                    <a:pt x="7105" y="2649"/>
                    <a:pt x="6876" y="2547"/>
                    <a:pt x="6634" y="2547"/>
                  </a:cubicBezTo>
                  <a:lnTo>
                    <a:pt x="5908" y="2547"/>
                  </a:lnTo>
                  <a:cubicBezTo>
                    <a:pt x="5781" y="2547"/>
                    <a:pt x="5666" y="2496"/>
                    <a:pt x="5565" y="2407"/>
                  </a:cubicBezTo>
                  <a:lnTo>
                    <a:pt x="5144" y="1987"/>
                  </a:lnTo>
                  <a:cubicBezTo>
                    <a:pt x="5055" y="1885"/>
                    <a:pt x="4992" y="1758"/>
                    <a:pt x="4992" y="1631"/>
                  </a:cubicBezTo>
                  <a:lnTo>
                    <a:pt x="4992" y="650"/>
                  </a:lnTo>
                  <a:close/>
                  <a:moveTo>
                    <a:pt x="1426" y="2484"/>
                  </a:moveTo>
                  <a:lnTo>
                    <a:pt x="1426" y="3133"/>
                  </a:lnTo>
                  <a:cubicBezTo>
                    <a:pt x="1426" y="3592"/>
                    <a:pt x="1795" y="3961"/>
                    <a:pt x="2241" y="3961"/>
                  </a:cubicBezTo>
                  <a:lnTo>
                    <a:pt x="3234" y="3961"/>
                  </a:lnTo>
                  <a:cubicBezTo>
                    <a:pt x="3323" y="3961"/>
                    <a:pt x="3413" y="4037"/>
                    <a:pt x="3413" y="4126"/>
                  </a:cubicBezTo>
                  <a:lnTo>
                    <a:pt x="3413" y="4738"/>
                  </a:lnTo>
                  <a:cubicBezTo>
                    <a:pt x="3413" y="4776"/>
                    <a:pt x="3387" y="4827"/>
                    <a:pt x="3362" y="4865"/>
                  </a:cubicBezTo>
                  <a:lnTo>
                    <a:pt x="2700" y="5514"/>
                  </a:lnTo>
                  <a:cubicBezTo>
                    <a:pt x="2674" y="5540"/>
                    <a:pt x="2649" y="5552"/>
                    <a:pt x="2623" y="5552"/>
                  </a:cubicBezTo>
                  <a:lnTo>
                    <a:pt x="1961" y="5552"/>
                  </a:lnTo>
                  <a:cubicBezTo>
                    <a:pt x="1694" y="5552"/>
                    <a:pt x="1452" y="5693"/>
                    <a:pt x="1312" y="5922"/>
                  </a:cubicBezTo>
                  <a:lnTo>
                    <a:pt x="955" y="6546"/>
                  </a:lnTo>
                  <a:cubicBezTo>
                    <a:pt x="751" y="6049"/>
                    <a:pt x="649" y="5514"/>
                    <a:pt x="649" y="4941"/>
                  </a:cubicBezTo>
                  <a:cubicBezTo>
                    <a:pt x="649" y="4024"/>
                    <a:pt x="930" y="3184"/>
                    <a:pt x="1426" y="2484"/>
                  </a:cubicBezTo>
                  <a:close/>
                  <a:moveTo>
                    <a:pt x="4355" y="688"/>
                  </a:moveTo>
                  <a:lnTo>
                    <a:pt x="4355" y="1643"/>
                  </a:lnTo>
                  <a:cubicBezTo>
                    <a:pt x="4355" y="1936"/>
                    <a:pt x="4482" y="2229"/>
                    <a:pt x="4686" y="2446"/>
                  </a:cubicBezTo>
                  <a:lnTo>
                    <a:pt x="5119" y="2866"/>
                  </a:lnTo>
                  <a:cubicBezTo>
                    <a:pt x="5323" y="3082"/>
                    <a:pt x="5615" y="3197"/>
                    <a:pt x="5908" y="3197"/>
                  </a:cubicBezTo>
                  <a:lnTo>
                    <a:pt x="6634" y="3197"/>
                  </a:lnTo>
                  <a:cubicBezTo>
                    <a:pt x="6685" y="3197"/>
                    <a:pt x="6736" y="3222"/>
                    <a:pt x="6774" y="3260"/>
                  </a:cubicBezTo>
                  <a:lnTo>
                    <a:pt x="7818" y="4457"/>
                  </a:lnTo>
                  <a:cubicBezTo>
                    <a:pt x="7920" y="4572"/>
                    <a:pt x="8060" y="4636"/>
                    <a:pt x="8213" y="4636"/>
                  </a:cubicBezTo>
                  <a:lnTo>
                    <a:pt x="8430" y="4636"/>
                  </a:lnTo>
                  <a:lnTo>
                    <a:pt x="8430" y="4992"/>
                  </a:lnTo>
                  <a:cubicBezTo>
                    <a:pt x="8430" y="5132"/>
                    <a:pt x="8493" y="5260"/>
                    <a:pt x="8582" y="5361"/>
                  </a:cubicBezTo>
                  <a:lnTo>
                    <a:pt x="9130" y="5909"/>
                  </a:lnTo>
                  <a:cubicBezTo>
                    <a:pt x="9117" y="5998"/>
                    <a:pt x="9092" y="6087"/>
                    <a:pt x="9066" y="6176"/>
                  </a:cubicBezTo>
                  <a:lnTo>
                    <a:pt x="9066" y="6164"/>
                  </a:lnTo>
                  <a:lnTo>
                    <a:pt x="7882" y="6316"/>
                  </a:lnTo>
                  <a:cubicBezTo>
                    <a:pt x="7755" y="6329"/>
                    <a:pt x="7653" y="6406"/>
                    <a:pt x="7615" y="6520"/>
                  </a:cubicBezTo>
                  <a:lnTo>
                    <a:pt x="7194" y="7730"/>
                  </a:lnTo>
                  <a:cubicBezTo>
                    <a:pt x="7182" y="7794"/>
                    <a:pt x="7118" y="7832"/>
                    <a:pt x="7067" y="7832"/>
                  </a:cubicBezTo>
                  <a:cubicBezTo>
                    <a:pt x="7016" y="7832"/>
                    <a:pt x="6965" y="7794"/>
                    <a:pt x="6940" y="7755"/>
                  </a:cubicBezTo>
                  <a:lnTo>
                    <a:pt x="6558" y="7055"/>
                  </a:lnTo>
                  <a:cubicBezTo>
                    <a:pt x="6405" y="6762"/>
                    <a:pt x="6099" y="6584"/>
                    <a:pt x="5756" y="6584"/>
                  </a:cubicBezTo>
                  <a:cubicBezTo>
                    <a:pt x="5183" y="6584"/>
                    <a:pt x="4648" y="6800"/>
                    <a:pt x="4240" y="7208"/>
                  </a:cubicBezTo>
                  <a:lnTo>
                    <a:pt x="4024" y="7424"/>
                  </a:lnTo>
                  <a:cubicBezTo>
                    <a:pt x="3744" y="7704"/>
                    <a:pt x="3680" y="8150"/>
                    <a:pt x="3884" y="8507"/>
                  </a:cubicBezTo>
                  <a:lnTo>
                    <a:pt x="4253" y="9194"/>
                  </a:lnTo>
                  <a:cubicBezTo>
                    <a:pt x="3018" y="8990"/>
                    <a:pt x="1948" y="8252"/>
                    <a:pt x="1299" y="7233"/>
                  </a:cubicBezTo>
                  <a:cubicBezTo>
                    <a:pt x="1324" y="7208"/>
                    <a:pt x="1337" y="7195"/>
                    <a:pt x="1350" y="7170"/>
                  </a:cubicBezTo>
                  <a:lnTo>
                    <a:pt x="1872" y="6253"/>
                  </a:lnTo>
                  <a:cubicBezTo>
                    <a:pt x="1885" y="6215"/>
                    <a:pt x="1923" y="6189"/>
                    <a:pt x="1961" y="6189"/>
                  </a:cubicBezTo>
                  <a:lnTo>
                    <a:pt x="2623" y="6189"/>
                  </a:lnTo>
                  <a:cubicBezTo>
                    <a:pt x="2827" y="6189"/>
                    <a:pt x="3005" y="6113"/>
                    <a:pt x="3158" y="5973"/>
                  </a:cubicBezTo>
                  <a:lnTo>
                    <a:pt x="3807" y="5323"/>
                  </a:lnTo>
                  <a:cubicBezTo>
                    <a:pt x="3960" y="5158"/>
                    <a:pt x="4049" y="4954"/>
                    <a:pt x="4049" y="4738"/>
                  </a:cubicBezTo>
                  <a:lnTo>
                    <a:pt x="4049" y="4139"/>
                  </a:lnTo>
                  <a:cubicBezTo>
                    <a:pt x="4049" y="3681"/>
                    <a:pt x="3680" y="3324"/>
                    <a:pt x="3234" y="3324"/>
                  </a:cubicBezTo>
                  <a:lnTo>
                    <a:pt x="2241" y="3324"/>
                  </a:lnTo>
                  <a:cubicBezTo>
                    <a:pt x="2139" y="3324"/>
                    <a:pt x="2063" y="3235"/>
                    <a:pt x="2063" y="3146"/>
                  </a:cubicBezTo>
                  <a:lnTo>
                    <a:pt x="2063" y="1758"/>
                  </a:lnTo>
                  <a:cubicBezTo>
                    <a:pt x="2687" y="1198"/>
                    <a:pt x="3476" y="816"/>
                    <a:pt x="4355" y="688"/>
                  </a:cubicBezTo>
                  <a:close/>
                  <a:moveTo>
                    <a:pt x="8799" y="6839"/>
                  </a:moveTo>
                  <a:lnTo>
                    <a:pt x="8799" y="6839"/>
                  </a:lnTo>
                  <a:cubicBezTo>
                    <a:pt x="8111" y="8239"/>
                    <a:pt x="6672" y="9207"/>
                    <a:pt x="5017" y="9245"/>
                  </a:cubicBezTo>
                  <a:lnTo>
                    <a:pt x="4431" y="8201"/>
                  </a:lnTo>
                  <a:cubicBezTo>
                    <a:pt x="4380" y="8086"/>
                    <a:pt x="4393" y="7959"/>
                    <a:pt x="4482" y="7870"/>
                  </a:cubicBezTo>
                  <a:lnTo>
                    <a:pt x="4699" y="7653"/>
                  </a:lnTo>
                  <a:cubicBezTo>
                    <a:pt x="4979" y="7373"/>
                    <a:pt x="5361" y="7221"/>
                    <a:pt x="5756" y="7221"/>
                  </a:cubicBezTo>
                  <a:cubicBezTo>
                    <a:pt x="5857" y="7221"/>
                    <a:pt x="5947" y="7271"/>
                    <a:pt x="5997" y="7361"/>
                  </a:cubicBezTo>
                  <a:lnTo>
                    <a:pt x="6367" y="8061"/>
                  </a:lnTo>
                  <a:cubicBezTo>
                    <a:pt x="6507" y="8303"/>
                    <a:pt x="6774" y="8468"/>
                    <a:pt x="7067" y="8468"/>
                  </a:cubicBezTo>
                  <a:cubicBezTo>
                    <a:pt x="7398" y="8468"/>
                    <a:pt x="7691" y="8252"/>
                    <a:pt x="7806" y="7934"/>
                  </a:cubicBezTo>
                  <a:lnTo>
                    <a:pt x="8149" y="6928"/>
                  </a:lnTo>
                  <a:lnTo>
                    <a:pt x="8799" y="6839"/>
                  </a:lnTo>
                  <a:close/>
                  <a:moveTo>
                    <a:pt x="4673" y="1"/>
                  </a:moveTo>
                  <a:cubicBezTo>
                    <a:pt x="4648" y="1"/>
                    <a:pt x="4622" y="13"/>
                    <a:pt x="4584" y="13"/>
                  </a:cubicBezTo>
                  <a:cubicBezTo>
                    <a:pt x="3425" y="103"/>
                    <a:pt x="2368" y="586"/>
                    <a:pt x="1566" y="1338"/>
                  </a:cubicBezTo>
                  <a:cubicBezTo>
                    <a:pt x="1528" y="1363"/>
                    <a:pt x="1503" y="1389"/>
                    <a:pt x="1477" y="1427"/>
                  </a:cubicBezTo>
                  <a:cubicBezTo>
                    <a:pt x="573" y="2318"/>
                    <a:pt x="0" y="3566"/>
                    <a:pt x="0" y="4941"/>
                  </a:cubicBezTo>
                  <a:cubicBezTo>
                    <a:pt x="0" y="7628"/>
                    <a:pt x="2165" y="9818"/>
                    <a:pt x="4826" y="9882"/>
                  </a:cubicBezTo>
                  <a:lnTo>
                    <a:pt x="4941" y="9882"/>
                  </a:lnTo>
                  <a:cubicBezTo>
                    <a:pt x="7666" y="9882"/>
                    <a:pt x="9881" y="7666"/>
                    <a:pt x="9881" y="4941"/>
                  </a:cubicBezTo>
                  <a:cubicBezTo>
                    <a:pt x="9881" y="2216"/>
                    <a:pt x="7666" y="1"/>
                    <a:pt x="4941" y="1"/>
                  </a:cubicBezTo>
                  <a:cubicBezTo>
                    <a:pt x="4877" y="1"/>
                    <a:pt x="4801" y="1"/>
                    <a:pt x="4724" y="13"/>
                  </a:cubicBezTo>
                  <a:cubicBezTo>
                    <a:pt x="4711" y="13"/>
                    <a:pt x="4686" y="1"/>
                    <a:pt x="4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92"/>
            <p:cNvSpPr/>
            <p:nvPr/>
          </p:nvSpPr>
          <p:spPr>
            <a:xfrm>
              <a:off x="6542163" y="2102588"/>
              <a:ext cx="105725" cy="105725"/>
            </a:xfrm>
            <a:custGeom>
              <a:avLst/>
              <a:gdLst/>
              <a:ahLst/>
              <a:cxnLst/>
              <a:rect l="l" t="t" r="r" b="b"/>
              <a:pathLst>
                <a:path w="4229" h="4229" extrusionOk="0">
                  <a:moveTo>
                    <a:pt x="2114" y="637"/>
                  </a:moveTo>
                  <a:cubicBezTo>
                    <a:pt x="2929" y="637"/>
                    <a:pt x="3591" y="1299"/>
                    <a:pt x="3591" y="2114"/>
                  </a:cubicBezTo>
                  <a:cubicBezTo>
                    <a:pt x="3591" y="2929"/>
                    <a:pt x="2929" y="3591"/>
                    <a:pt x="2114" y="3591"/>
                  </a:cubicBezTo>
                  <a:cubicBezTo>
                    <a:pt x="1299" y="3591"/>
                    <a:pt x="637" y="2929"/>
                    <a:pt x="637" y="2114"/>
                  </a:cubicBezTo>
                  <a:cubicBezTo>
                    <a:pt x="637" y="1299"/>
                    <a:pt x="1299" y="637"/>
                    <a:pt x="2114" y="637"/>
                  </a:cubicBezTo>
                  <a:close/>
                  <a:moveTo>
                    <a:pt x="2114" y="1"/>
                  </a:moveTo>
                  <a:cubicBezTo>
                    <a:pt x="943" y="1"/>
                    <a:pt x="1" y="943"/>
                    <a:pt x="1" y="2114"/>
                  </a:cubicBezTo>
                  <a:cubicBezTo>
                    <a:pt x="1" y="3286"/>
                    <a:pt x="943" y="4228"/>
                    <a:pt x="2114" y="4228"/>
                  </a:cubicBezTo>
                  <a:cubicBezTo>
                    <a:pt x="3286" y="4228"/>
                    <a:pt x="4228" y="3286"/>
                    <a:pt x="4228" y="2114"/>
                  </a:cubicBezTo>
                  <a:cubicBezTo>
                    <a:pt x="4228" y="943"/>
                    <a:pt x="3286" y="1"/>
                    <a:pt x="2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92"/>
            <p:cNvSpPr/>
            <p:nvPr/>
          </p:nvSpPr>
          <p:spPr>
            <a:xfrm>
              <a:off x="6458763" y="1861363"/>
              <a:ext cx="191975" cy="188400"/>
            </a:xfrm>
            <a:custGeom>
              <a:avLst/>
              <a:gdLst/>
              <a:ahLst/>
              <a:cxnLst/>
              <a:rect l="l" t="t" r="r" b="b"/>
              <a:pathLst>
                <a:path w="7679" h="7536" extrusionOk="0">
                  <a:moveTo>
                    <a:pt x="6419" y="642"/>
                  </a:moveTo>
                  <a:cubicBezTo>
                    <a:pt x="6593" y="642"/>
                    <a:pt x="6725" y="682"/>
                    <a:pt x="6813" y="762"/>
                  </a:cubicBezTo>
                  <a:cubicBezTo>
                    <a:pt x="6991" y="940"/>
                    <a:pt x="6966" y="1373"/>
                    <a:pt x="6749" y="1933"/>
                  </a:cubicBezTo>
                  <a:cubicBezTo>
                    <a:pt x="6469" y="1488"/>
                    <a:pt x="6087" y="1106"/>
                    <a:pt x="5641" y="825"/>
                  </a:cubicBezTo>
                  <a:cubicBezTo>
                    <a:pt x="5781" y="762"/>
                    <a:pt x="5922" y="724"/>
                    <a:pt x="6062" y="685"/>
                  </a:cubicBezTo>
                  <a:cubicBezTo>
                    <a:pt x="6195" y="657"/>
                    <a:pt x="6315" y="642"/>
                    <a:pt x="6419" y="642"/>
                  </a:cubicBezTo>
                  <a:close/>
                  <a:moveTo>
                    <a:pt x="3795" y="940"/>
                  </a:moveTo>
                  <a:cubicBezTo>
                    <a:pt x="4967" y="940"/>
                    <a:pt x="5960" y="1640"/>
                    <a:pt x="6405" y="2646"/>
                  </a:cubicBezTo>
                  <a:cubicBezTo>
                    <a:pt x="6011" y="3334"/>
                    <a:pt x="5450" y="4060"/>
                    <a:pt x="4763" y="4735"/>
                  </a:cubicBezTo>
                  <a:cubicBezTo>
                    <a:pt x="4012" y="5486"/>
                    <a:pt x="3298" y="6021"/>
                    <a:pt x="2675" y="6377"/>
                  </a:cubicBezTo>
                  <a:cubicBezTo>
                    <a:pt x="1669" y="5944"/>
                    <a:pt x="968" y="4938"/>
                    <a:pt x="968" y="3767"/>
                  </a:cubicBezTo>
                  <a:cubicBezTo>
                    <a:pt x="968" y="2213"/>
                    <a:pt x="2242" y="940"/>
                    <a:pt x="3795" y="940"/>
                  </a:cubicBezTo>
                  <a:close/>
                  <a:moveTo>
                    <a:pt x="6622" y="3512"/>
                  </a:moveTo>
                  <a:cubicBezTo>
                    <a:pt x="6622" y="3601"/>
                    <a:pt x="6635" y="3678"/>
                    <a:pt x="6635" y="3767"/>
                  </a:cubicBezTo>
                  <a:cubicBezTo>
                    <a:pt x="6635" y="5333"/>
                    <a:pt x="5361" y="6606"/>
                    <a:pt x="3795" y="6606"/>
                  </a:cubicBezTo>
                  <a:cubicBezTo>
                    <a:pt x="3706" y="6606"/>
                    <a:pt x="3617" y="6606"/>
                    <a:pt x="3528" y="6594"/>
                  </a:cubicBezTo>
                  <a:cubicBezTo>
                    <a:pt x="4101" y="6212"/>
                    <a:pt x="4674" y="5741"/>
                    <a:pt x="5221" y="5193"/>
                  </a:cubicBezTo>
                  <a:cubicBezTo>
                    <a:pt x="5756" y="4645"/>
                    <a:pt x="6240" y="4072"/>
                    <a:pt x="6622" y="3512"/>
                  </a:cubicBezTo>
                  <a:close/>
                  <a:moveTo>
                    <a:pt x="6423" y="1"/>
                  </a:moveTo>
                  <a:cubicBezTo>
                    <a:pt x="6277" y="1"/>
                    <a:pt x="6110" y="19"/>
                    <a:pt x="5922" y="61"/>
                  </a:cubicBezTo>
                  <a:cubicBezTo>
                    <a:pt x="5641" y="125"/>
                    <a:pt x="5323" y="240"/>
                    <a:pt x="4992" y="405"/>
                  </a:cubicBezTo>
                  <a:cubicBezTo>
                    <a:pt x="4954" y="418"/>
                    <a:pt x="4928" y="443"/>
                    <a:pt x="4903" y="482"/>
                  </a:cubicBezTo>
                  <a:cubicBezTo>
                    <a:pt x="4559" y="354"/>
                    <a:pt x="4177" y="291"/>
                    <a:pt x="3795" y="291"/>
                  </a:cubicBezTo>
                  <a:cubicBezTo>
                    <a:pt x="1885" y="291"/>
                    <a:pt x="319" y="1857"/>
                    <a:pt x="319" y="3767"/>
                  </a:cubicBezTo>
                  <a:cubicBezTo>
                    <a:pt x="319" y="5015"/>
                    <a:pt x="981" y="6110"/>
                    <a:pt x="1961" y="6721"/>
                  </a:cubicBezTo>
                  <a:cubicBezTo>
                    <a:pt x="1648" y="6846"/>
                    <a:pt x="1380" y="6907"/>
                    <a:pt x="1173" y="6907"/>
                  </a:cubicBezTo>
                  <a:cubicBezTo>
                    <a:pt x="1001" y="6907"/>
                    <a:pt x="871" y="6865"/>
                    <a:pt x="790" y="6785"/>
                  </a:cubicBezTo>
                  <a:cubicBezTo>
                    <a:pt x="675" y="6670"/>
                    <a:pt x="663" y="6466"/>
                    <a:pt x="675" y="6314"/>
                  </a:cubicBezTo>
                  <a:cubicBezTo>
                    <a:pt x="688" y="6135"/>
                    <a:pt x="548" y="5982"/>
                    <a:pt x="370" y="5970"/>
                  </a:cubicBezTo>
                  <a:cubicBezTo>
                    <a:pt x="362" y="5969"/>
                    <a:pt x="355" y="5969"/>
                    <a:pt x="347" y="5969"/>
                  </a:cubicBezTo>
                  <a:cubicBezTo>
                    <a:pt x="179" y="5969"/>
                    <a:pt x="38" y="6104"/>
                    <a:pt x="26" y="6263"/>
                  </a:cubicBezTo>
                  <a:cubicBezTo>
                    <a:pt x="1" y="6785"/>
                    <a:pt x="179" y="7078"/>
                    <a:pt x="332" y="7230"/>
                  </a:cubicBezTo>
                  <a:cubicBezTo>
                    <a:pt x="535" y="7434"/>
                    <a:pt x="815" y="7536"/>
                    <a:pt x="1172" y="7536"/>
                  </a:cubicBezTo>
                  <a:cubicBezTo>
                    <a:pt x="1541" y="7536"/>
                    <a:pt x="1987" y="7421"/>
                    <a:pt x="2484" y="7192"/>
                  </a:cubicBezTo>
                  <a:cubicBezTo>
                    <a:pt x="2560" y="7154"/>
                    <a:pt x="2636" y="7116"/>
                    <a:pt x="2725" y="7078"/>
                  </a:cubicBezTo>
                  <a:cubicBezTo>
                    <a:pt x="3057" y="7192"/>
                    <a:pt x="3426" y="7256"/>
                    <a:pt x="3795" y="7256"/>
                  </a:cubicBezTo>
                  <a:cubicBezTo>
                    <a:pt x="5718" y="7256"/>
                    <a:pt x="7271" y="5690"/>
                    <a:pt x="7271" y="3780"/>
                  </a:cubicBezTo>
                  <a:cubicBezTo>
                    <a:pt x="7271" y="3398"/>
                    <a:pt x="7208" y="3041"/>
                    <a:pt x="7106" y="2697"/>
                  </a:cubicBezTo>
                  <a:cubicBezTo>
                    <a:pt x="7144" y="2621"/>
                    <a:pt x="7182" y="2544"/>
                    <a:pt x="7220" y="2468"/>
                  </a:cubicBezTo>
                  <a:cubicBezTo>
                    <a:pt x="7666" y="1500"/>
                    <a:pt x="7679" y="736"/>
                    <a:pt x="7259" y="316"/>
                  </a:cubicBezTo>
                  <a:cubicBezTo>
                    <a:pt x="7107" y="155"/>
                    <a:pt x="6849" y="1"/>
                    <a:pt x="6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92"/>
            <p:cNvSpPr/>
            <p:nvPr/>
          </p:nvSpPr>
          <p:spPr>
            <a:xfrm>
              <a:off x="6237213" y="1878163"/>
              <a:ext cx="69725" cy="69100"/>
            </a:xfrm>
            <a:custGeom>
              <a:avLst/>
              <a:gdLst/>
              <a:ahLst/>
              <a:cxnLst/>
              <a:rect l="l" t="t" r="r" b="b"/>
              <a:pathLst>
                <a:path w="2789" h="2764" extrusionOk="0">
                  <a:moveTo>
                    <a:pt x="1388" y="777"/>
                  </a:moveTo>
                  <a:lnTo>
                    <a:pt x="1986" y="1389"/>
                  </a:lnTo>
                  <a:lnTo>
                    <a:pt x="1388" y="1987"/>
                  </a:lnTo>
                  <a:lnTo>
                    <a:pt x="777" y="1389"/>
                  </a:lnTo>
                  <a:lnTo>
                    <a:pt x="1388" y="777"/>
                  </a:lnTo>
                  <a:close/>
                  <a:moveTo>
                    <a:pt x="1375" y="1"/>
                  </a:moveTo>
                  <a:cubicBezTo>
                    <a:pt x="1299" y="1"/>
                    <a:pt x="1210" y="39"/>
                    <a:pt x="1159" y="103"/>
                  </a:cubicBezTo>
                  <a:lnTo>
                    <a:pt x="89" y="1159"/>
                  </a:lnTo>
                  <a:cubicBezTo>
                    <a:pt x="38" y="1223"/>
                    <a:pt x="0" y="1299"/>
                    <a:pt x="0" y="1389"/>
                  </a:cubicBezTo>
                  <a:cubicBezTo>
                    <a:pt x="0" y="1465"/>
                    <a:pt x="38" y="1554"/>
                    <a:pt x="89" y="1618"/>
                  </a:cubicBezTo>
                  <a:lnTo>
                    <a:pt x="1159" y="2675"/>
                  </a:lnTo>
                  <a:cubicBezTo>
                    <a:pt x="1210" y="2726"/>
                    <a:pt x="1299" y="2764"/>
                    <a:pt x="1375" y="2764"/>
                  </a:cubicBezTo>
                  <a:cubicBezTo>
                    <a:pt x="1464" y="2764"/>
                    <a:pt x="1554" y="2726"/>
                    <a:pt x="1604" y="2675"/>
                  </a:cubicBezTo>
                  <a:lnTo>
                    <a:pt x="2661" y="1618"/>
                  </a:lnTo>
                  <a:cubicBezTo>
                    <a:pt x="2789" y="1490"/>
                    <a:pt x="2789" y="1287"/>
                    <a:pt x="2661" y="1159"/>
                  </a:cubicBezTo>
                  <a:lnTo>
                    <a:pt x="1604" y="103"/>
                  </a:lnTo>
                  <a:cubicBezTo>
                    <a:pt x="1541" y="39"/>
                    <a:pt x="1464" y="1"/>
                    <a:pt x="1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92"/>
            <p:cNvSpPr/>
            <p:nvPr/>
          </p:nvSpPr>
          <p:spPr>
            <a:xfrm>
              <a:off x="6510663" y="2223888"/>
              <a:ext cx="47775" cy="48075"/>
            </a:xfrm>
            <a:custGeom>
              <a:avLst/>
              <a:gdLst/>
              <a:ahLst/>
              <a:cxnLst/>
              <a:rect l="l" t="t" r="r" b="b"/>
              <a:pathLst>
                <a:path w="1911" h="1923" extrusionOk="0">
                  <a:moveTo>
                    <a:pt x="955" y="0"/>
                  </a:moveTo>
                  <a:cubicBezTo>
                    <a:pt x="777" y="0"/>
                    <a:pt x="624" y="140"/>
                    <a:pt x="624" y="318"/>
                  </a:cubicBezTo>
                  <a:lnTo>
                    <a:pt x="624" y="649"/>
                  </a:lnTo>
                  <a:lnTo>
                    <a:pt x="318" y="649"/>
                  </a:lnTo>
                  <a:cubicBezTo>
                    <a:pt x="140" y="649"/>
                    <a:pt x="0" y="790"/>
                    <a:pt x="0" y="968"/>
                  </a:cubicBezTo>
                  <a:cubicBezTo>
                    <a:pt x="0" y="1146"/>
                    <a:pt x="140" y="1286"/>
                    <a:pt x="318" y="1286"/>
                  </a:cubicBezTo>
                  <a:lnTo>
                    <a:pt x="624" y="1286"/>
                  </a:lnTo>
                  <a:lnTo>
                    <a:pt x="624" y="1604"/>
                  </a:lnTo>
                  <a:cubicBezTo>
                    <a:pt x="624" y="1783"/>
                    <a:pt x="777" y="1923"/>
                    <a:pt x="955" y="1923"/>
                  </a:cubicBezTo>
                  <a:cubicBezTo>
                    <a:pt x="1133" y="1923"/>
                    <a:pt x="1273" y="1783"/>
                    <a:pt x="1273" y="1604"/>
                  </a:cubicBezTo>
                  <a:lnTo>
                    <a:pt x="1273" y="1286"/>
                  </a:lnTo>
                  <a:lnTo>
                    <a:pt x="1579" y="1286"/>
                  </a:lnTo>
                  <a:cubicBezTo>
                    <a:pt x="1757" y="1286"/>
                    <a:pt x="1910" y="1146"/>
                    <a:pt x="1910" y="968"/>
                  </a:cubicBezTo>
                  <a:cubicBezTo>
                    <a:pt x="1910" y="790"/>
                    <a:pt x="1757" y="649"/>
                    <a:pt x="1579" y="649"/>
                  </a:cubicBezTo>
                  <a:lnTo>
                    <a:pt x="1273" y="649"/>
                  </a:lnTo>
                  <a:lnTo>
                    <a:pt x="1273" y="318"/>
                  </a:lnTo>
                  <a:cubicBezTo>
                    <a:pt x="1273" y="140"/>
                    <a:pt x="1133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92"/>
            <p:cNvSpPr/>
            <p:nvPr/>
          </p:nvSpPr>
          <p:spPr>
            <a:xfrm>
              <a:off x="6346063" y="1947563"/>
              <a:ext cx="48100" cy="48100"/>
            </a:xfrm>
            <a:custGeom>
              <a:avLst/>
              <a:gdLst/>
              <a:ahLst/>
              <a:cxnLst/>
              <a:rect l="l" t="t" r="r" b="b"/>
              <a:pathLst>
                <a:path w="1924" h="1924" extrusionOk="0">
                  <a:moveTo>
                    <a:pt x="969" y="637"/>
                  </a:moveTo>
                  <a:cubicBezTo>
                    <a:pt x="1147" y="637"/>
                    <a:pt x="1287" y="790"/>
                    <a:pt x="1287" y="968"/>
                  </a:cubicBezTo>
                  <a:cubicBezTo>
                    <a:pt x="1287" y="1147"/>
                    <a:pt x="1147" y="1287"/>
                    <a:pt x="969" y="1287"/>
                  </a:cubicBezTo>
                  <a:cubicBezTo>
                    <a:pt x="790" y="1287"/>
                    <a:pt x="638" y="1147"/>
                    <a:pt x="638" y="968"/>
                  </a:cubicBezTo>
                  <a:cubicBezTo>
                    <a:pt x="638" y="790"/>
                    <a:pt x="790" y="637"/>
                    <a:pt x="969" y="637"/>
                  </a:cubicBezTo>
                  <a:close/>
                  <a:moveTo>
                    <a:pt x="969" y="1"/>
                  </a:moveTo>
                  <a:cubicBezTo>
                    <a:pt x="434" y="1"/>
                    <a:pt x="1" y="433"/>
                    <a:pt x="1" y="968"/>
                  </a:cubicBezTo>
                  <a:cubicBezTo>
                    <a:pt x="1" y="1503"/>
                    <a:pt x="434" y="1923"/>
                    <a:pt x="969" y="1923"/>
                  </a:cubicBezTo>
                  <a:cubicBezTo>
                    <a:pt x="1491" y="1923"/>
                    <a:pt x="1924" y="1503"/>
                    <a:pt x="1924" y="968"/>
                  </a:cubicBezTo>
                  <a:cubicBezTo>
                    <a:pt x="1924" y="433"/>
                    <a:pt x="1491" y="1"/>
                    <a:pt x="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92"/>
            <p:cNvSpPr/>
            <p:nvPr/>
          </p:nvSpPr>
          <p:spPr>
            <a:xfrm>
              <a:off x="6610288" y="205738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43" y="1"/>
                    <a:pt x="153" y="26"/>
                    <a:pt x="90" y="90"/>
                  </a:cubicBezTo>
                  <a:cubicBezTo>
                    <a:pt x="26" y="153"/>
                    <a:pt x="1" y="230"/>
                    <a:pt x="1" y="319"/>
                  </a:cubicBezTo>
                  <a:cubicBezTo>
                    <a:pt x="1" y="395"/>
                    <a:pt x="39" y="484"/>
                    <a:pt x="90" y="548"/>
                  </a:cubicBezTo>
                  <a:cubicBezTo>
                    <a:pt x="153" y="599"/>
                    <a:pt x="243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612" y="484"/>
                    <a:pt x="637" y="395"/>
                    <a:pt x="637" y="319"/>
                  </a:cubicBezTo>
                  <a:cubicBezTo>
                    <a:pt x="637" y="230"/>
                    <a:pt x="612" y="153"/>
                    <a:pt x="548" y="90"/>
                  </a:cubicBezTo>
                  <a:cubicBezTo>
                    <a:pt x="484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92"/>
            <p:cNvSpPr/>
            <p:nvPr/>
          </p:nvSpPr>
          <p:spPr>
            <a:xfrm>
              <a:off x="6510338" y="2102588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9" y="1"/>
                  </a:moveTo>
                  <a:cubicBezTo>
                    <a:pt x="230" y="1"/>
                    <a:pt x="153" y="39"/>
                    <a:pt x="89" y="90"/>
                  </a:cubicBezTo>
                  <a:cubicBezTo>
                    <a:pt x="26" y="153"/>
                    <a:pt x="0" y="230"/>
                    <a:pt x="0" y="319"/>
                  </a:cubicBezTo>
                  <a:cubicBezTo>
                    <a:pt x="0" y="408"/>
                    <a:pt x="26" y="485"/>
                    <a:pt x="89" y="548"/>
                  </a:cubicBezTo>
                  <a:cubicBezTo>
                    <a:pt x="153" y="599"/>
                    <a:pt x="230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3"/>
                    <a:pt x="548" y="90"/>
                  </a:cubicBezTo>
                  <a:cubicBezTo>
                    <a:pt x="484" y="39"/>
                    <a:pt x="395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92"/>
            <p:cNvSpPr/>
            <p:nvPr/>
          </p:nvSpPr>
          <p:spPr>
            <a:xfrm>
              <a:off x="6408138" y="18934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4" y="39"/>
                    <a:pt x="90" y="103"/>
                  </a:cubicBezTo>
                  <a:cubicBezTo>
                    <a:pt x="26" y="154"/>
                    <a:pt x="1" y="243"/>
                    <a:pt x="1" y="319"/>
                  </a:cubicBezTo>
                  <a:cubicBezTo>
                    <a:pt x="1" y="408"/>
                    <a:pt x="26" y="485"/>
                    <a:pt x="90" y="548"/>
                  </a:cubicBezTo>
                  <a:cubicBezTo>
                    <a:pt x="141" y="612"/>
                    <a:pt x="230" y="638"/>
                    <a:pt x="319" y="638"/>
                  </a:cubicBezTo>
                  <a:cubicBezTo>
                    <a:pt x="396" y="638"/>
                    <a:pt x="485" y="612"/>
                    <a:pt x="536" y="548"/>
                  </a:cubicBezTo>
                  <a:cubicBezTo>
                    <a:pt x="599" y="485"/>
                    <a:pt x="638" y="408"/>
                    <a:pt x="638" y="319"/>
                  </a:cubicBezTo>
                  <a:cubicBezTo>
                    <a:pt x="638" y="243"/>
                    <a:pt x="599" y="154"/>
                    <a:pt x="536" y="103"/>
                  </a:cubicBezTo>
                  <a:cubicBezTo>
                    <a:pt x="485" y="39"/>
                    <a:pt x="396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92"/>
            <p:cNvSpPr/>
            <p:nvPr/>
          </p:nvSpPr>
          <p:spPr>
            <a:xfrm>
              <a:off x="6339063" y="1893438"/>
              <a:ext cx="54775" cy="16275"/>
            </a:xfrm>
            <a:custGeom>
              <a:avLst/>
              <a:gdLst/>
              <a:ahLst/>
              <a:cxnLst/>
              <a:rect l="l" t="t" r="r" b="b"/>
              <a:pathLst>
                <a:path w="2191" h="651" extrusionOk="0">
                  <a:moveTo>
                    <a:pt x="319" y="1"/>
                  </a:moveTo>
                  <a:cubicBezTo>
                    <a:pt x="154" y="1"/>
                    <a:pt x="1" y="141"/>
                    <a:pt x="1" y="319"/>
                  </a:cubicBezTo>
                  <a:cubicBezTo>
                    <a:pt x="1" y="497"/>
                    <a:pt x="141" y="650"/>
                    <a:pt x="319" y="650"/>
                  </a:cubicBezTo>
                  <a:lnTo>
                    <a:pt x="1860" y="650"/>
                  </a:lnTo>
                  <a:cubicBezTo>
                    <a:pt x="2038" y="650"/>
                    <a:pt x="2191" y="497"/>
                    <a:pt x="2191" y="319"/>
                  </a:cubicBezTo>
                  <a:cubicBezTo>
                    <a:pt x="2191" y="141"/>
                    <a:pt x="2038" y="1"/>
                    <a:pt x="1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92"/>
            <p:cNvSpPr/>
            <p:nvPr/>
          </p:nvSpPr>
          <p:spPr>
            <a:xfrm>
              <a:off x="6545338" y="1904588"/>
              <a:ext cx="16275" cy="16250"/>
            </a:xfrm>
            <a:custGeom>
              <a:avLst/>
              <a:gdLst/>
              <a:ahLst/>
              <a:cxnLst/>
              <a:rect l="l" t="t" r="r" b="b"/>
              <a:pathLst>
                <a:path w="651" h="650" extrusionOk="0">
                  <a:moveTo>
                    <a:pt x="319" y="1"/>
                  </a:moveTo>
                  <a:cubicBezTo>
                    <a:pt x="141" y="1"/>
                    <a:pt x="1" y="153"/>
                    <a:pt x="1" y="332"/>
                  </a:cubicBezTo>
                  <a:cubicBezTo>
                    <a:pt x="1" y="510"/>
                    <a:pt x="154" y="650"/>
                    <a:pt x="319" y="650"/>
                  </a:cubicBezTo>
                  <a:lnTo>
                    <a:pt x="332" y="650"/>
                  </a:lnTo>
                  <a:cubicBezTo>
                    <a:pt x="510" y="650"/>
                    <a:pt x="650" y="510"/>
                    <a:pt x="650" y="332"/>
                  </a:cubicBezTo>
                  <a:cubicBezTo>
                    <a:pt x="650" y="153"/>
                    <a:pt x="510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92"/>
            <p:cNvSpPr/>
            <p:nvPr/>
          </p:nvSpPr>
          <p:spPr>
            <a:xfrm>
              <a:off x="6502688" y="1913238"/>
              <a:ext cx="34400" cy="80825"/>
            </a:xfrm>
            <a:custGeom>
              <a:avLst/>
              <a:gdLst/>
              <a:ahLst/>
              <a:cxnLst/>
              <a:rect l="l" t="t" r="r" b="b"/>
              <a:pathLst>
                <a:path w="1376" h="3233" extrusionOk="0">
                  <a:moveTo>
                    <a:pt x="1017" y="0"/>
                  </a:moveTo>
                  <a:cubicBezTo>
                    <a:pt x="951" y="0"/>
                    <a:pt x="886" y="20"/>
                    <a:pt x="828" y="62"/>
                  </a:cubicBezTo>
                  <a:cubicBezTo>
                    <a:pt x="306" y="444"/>
                    <a:pt x="1" y="1055"/>
                    <a:pt x="1" y="1692"/>
                  </a:cubicBezTo>
                  <a:cubicBezTo>
                    <a:pt x="1" y="2239"/>
                    <a:pt x="217" y="2749"/>
                    <a:pt x="599" y="3143"/>
                  </a:cubicBezTo>
                  <a:cubicBezTo>
                    <a:pt x="663" y="3194"/>
                    <a:pt x="739" y="3233"/>
                    <a:pt x="828" y="3233"/>
                  </a:cubicBezTo>
                  <a:cubicBezTo>
                    <a:pt x="905" y="3233"/>
                    <a:pt x="994" y="3194"/>
                    <a:pt x="1058" y="3143"/>
                  </a:cubicBezTo>
                  <a:cubicBezTo>
                    <a:pt x="1172" y="3016"/>
                    <a:pt x="1172" y="2812"/>
                    <a:pt x="1058" y="2685"/>
                  </a:cubicBezTo>
                  <a:cubicBezTo>
                    <a:pt x="790" y="2418"/>
                    <a:pt x="637" y="2074"/>
                    <a:pt x="637" y="1692"/>
                  </a:cubicBezTo>
                  <a:cubicBezTo>
                    <a:pt x="637" y="1246"/>
                    <a:pt x="854" y="839"/>
                    <a:pt x="1210" y="584"/>
                  </a:cubicBezTo>
                  <a:cubicBezTo>
                    <a:pt x="1350" y="469"/>
                    <a:pt x="1376" y="266"/>
                    <a:pt x="1274" y="126"/>
                  </a:cubicBezTo>
                  <a:cubicBezTo>
                    <a:pt x="1206" y="43"/>
                    <a:pt x="1112" y="0"/>
                    <a:pt x="10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62" name="Google Shape;2462;p92"/>
          <p:cNvGrpSpPr/>
          <p:nvPr/>
        </p:nvGrpSpPr>
        <p:grpSpPr>
          <a:xfrm>
            <a:off x="4387381" y="1361565"/>
            <a:ext cx="369246" cy="368663"/>
            <a:chOff x="3248038" y="1078188"/>
            <a:chExt cx="411325" cy="410675"/>
          </a:xfrm>
        </p:grpSpPr>
        <p:sp>
          <p:nvSpPr>
            <p:cNvPr id="2463" name="Google Shape;2463;p92"/>
            <p:cNvSpPr/>
            <p:nvPr/>
          </p:nvSpPr>
          <p:spPr>
            <a:xfrm>
              <a:off x="3518938" y="1155863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32" y="1"/>
                  </a:moveTo>
                  <a:cubicBezTo>
                    <a:pt x="243" y="1"/>
                    <a:pt x="153" y="39"/>
                    <a:pt x="103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103" y="548"/>
                  </a:cubicBezTo>
                  <a:cubicBezTo>
                    <a:pt x="153" y="599"/>
                    <a:pt x="243" y="637"/>
                    <a:pt x="332" y="637"/>
                  </a:cubicBezTo>
                  <a:cubicBezTo>
                    <a:pt x="408" y="637"/>
                    <a:pt x="497" y="612"/>
                    <a:pt x="548" y="548"/>
                  </a:cubicBezTo>
                  <a:cubicBezTo>
                    <a:pt x="612" y="485"/>
                    <a:pt x="650" y="408"/>
                    <a:pt x="650" y="319"/>
                  </a:cubicBezTo>
                  <a:cubicBezTo>
                    <a:pt x="650" y="230"/>
                    <a:pt x="612" y="153"/>
                    <a:pt x="548" y="90"/>
                  </a:cubicBezTo>
                  <a:cubicBezTo>
                    <a:pt x="497" y="39"/>
                    <a:pt x="408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92"/>
            <p:cNvSpPr/>
            <p:nvPr/>
          </p:nvSpPr>
          <p:spPr>
            <a:xfrm>
              <a:off x="3251538" y="1111788"/>
              <a:ext cx="381075" cy="360850"/>
            </a:xfrm>
            <a:custGeom>
              <a:avLst/>
              <a:gdLst/>
              <a:ahLst/>
              <a:cxnLst/>
              <a:rect l="l" t="t" r="r" b="b"/>
              <a:pathLst>
                <a:path w="15243" h="14434" extrusionOk="0">
                  <a:moveTo>
                    <a:pt x="11873" y="637"/>
                  </a:moveTo>
                  <a:cubicBezTo>
                    <a:pt x="12495" y="637"/>
                    <a:pt x="13116" y="872"/>
                    <a:pt x="13587" y="1343"/>
                  </a:cubicBezTo>
                  <a:cubicBezTo>
                    <a:pt x="13714" y="1471"/>
                    <a:pt x="13829" y="1611"/>
                    <a:pt x="13918" y="1764"/>
                  </a:cubicBezTo>
                  <a:lnTo>
                    <a:pt x="12327" y="1764"/>
                  </a:lnTo>
                  <a:cubicBezTo>
                    <a:pt x="12148" y="1764"/>
                    <a:pt x="12008" y="1904"/>
                    <a:pt x="12008" y="2082"/>
                  </a:cubicBezTo>
                  <a:cubicBezTo>
                    <a:pt x="12008" y="2260"/>
                    <a:pt x="12148" y="2400"/>
                    <a:pt x="12327" y="2400"/>
                  </a:cubicBezTo>
                  <a:lnTo>
                    <a:pt x="14211" y="2400"/>
                  </a:lnTo>
                  <a:cubicBezTo>
                    <a:pt x="14275" y="2617"/>
                    <a:pt x="14300" y="2833"/>
                    <a:pt x="14300" y="3062"/>
                  </a:cubicBezTo>
                  <a:cubicBezTo>
                    <a:pt x="14300" y="3712"/>
                    <a:pt x="14046" y="4323"/>
                    <a:pt x="13587" y="4781"/>
                  </a:cubicBezTo>
                  <a:lnTo>
                    <a:pt x="12798" y="5571"/>
                  </a:lnTo>
                  <a:lnTo>
                    <a:pt x="11193" y="3967"/>
                  </a:lnTo>
                  <a:lnTo>
                    <a:pt x="12874" y="3967"/>
                  </a:lnTo>
                  <a:cubicBezTo>
                    <a:pt x="13052" y="3967"/>
                    <a:pt x="13192" y="3826"/>
                    <a:pt x="13192" y="3648"/>
                  </a:cubicBezTo>
                  <a:cubicBezTo>
                    <a:pt x="13192" y="3470"/>
                    <a:pt x="13052" y="3330"/>
                    <a:pt x="12874" y="3330"/>
                  </a:cubicBezTo>
                  <a:lnTo>
                    <a:pt x="10557" y="3330"/>
                  </a:lnTo>
                  <a:lnTo>
                    <a:pt x="9360" y="2133"/>
                  </a:lnTo>
                  <a:lnTo>
                    <a:pt x="10149" y="1343"/>
                  </a:lnTo>
                  <a:cubicBezTo>
                    <a:pt x="10627" y="872"/>
                    <a:pt x="11251" y="637"/>
                    <a:pt x="11873" y="637"/>
                  </a:cubicBezTo>
                  <a:close/>
                  <a:moveTo>
                    <a:pt x="11874" y="0"/>
                  </a:moveTo>
                  <a:cubicBezTo>
                    <a:pt x="11088" y="0"/>
                    <a:pt x="10302" y="299"/>
                    <a:pt x="9703" y="898"/>
                  </a:cubicBezTo>
                  <a:lnTo>
                    <a:pt x="8838" y="1764"/>
                  </a:lnTo>
                  <a:lnTo>
                    <a:pt x="5298" y="312"/>
                  </a:lnTo>
                  <a:cubicBezTo>
                    <a:pt x="5171" y="260"/>
                    <a:pt x="5040" y="235"/>
                    <a:pt x="4911" y="235"/>
                  </a:cubicBezTo>
                  <a:cubicBezTo>
                    <a:pt x="4508" y="235"/>
                    <a:pt x="4125" y="477"/>
                    <a:pt x="3961" y="872"/>
                  </a:cubicBezTo>
                  <a:cubicBezTo>
                    <a:pt x="3808" y="1254"/>
                    <a:pt x="3897" y="1700"/>
                    <a:pt x="4190" y="1993"/>
                  </a:cubicBezTo>
                  <a:cubicBezTo>
                    <a:pt x="4292" y="2082"/>
                    <a:pt x="4394" y="2158"/>
                    <a:pt x="4521" y="2209"/>
                  </a:cubicBezTo>
                  <a:lnTo>
                    <a:pt x="7259" y="3330"/>
                  </a:lnTo>
                  <a:lnTo>
                    <a:pt x="6431" y="4170"/>
                  </a:lnTo>
                  <a:lnTo>
                    <a:pt x="6049" y="3788"/>
                  </a:lnTo>
                  <a:cubicBezTo>
                    <a:pt x="5782" y="3521"/>
                    <a:pt x="5438" y="3381"/>
                    <a:pt x="5081" y="3381"/>
                  </a:cubicBezTo>
                  <a:cubicBezTo>
                    <a:pt x="4712" y="3381"/>
                    <a:pt x="4368" y="3534"/>
                    <a:pt x="4113" y="3788"/>
                  </a:cubicBezTo>
                  <a:cubicBezTo>
                    <a:pt x="3973" y="3928"/>
                    <a:pt x="3786" y="3998"/>
                    <a:pt x="3598" y="3998"/>
                  </a:cubicBezTo>
                  <a:cubicBezTo>
                    <a:pt x="3410" y="3998"/>
                    <a:pt x="3222" y="3928"/>
                    <a:pt x="3082" y="3788"/>
                  </a:cubicBezTo>
                  <a:lnTo>
                    <a:pt x="2675" y="3381"/>
                  </a:lnTo>
                  <a:cubicBezTo>
                    <a:pt x="2407" y="3113"/>
                    <a:pt x="2057" y="2980"/>
                    <a:pt x="1707" y="2980"/>
                  </a:cubicBezTo>
                  <a:cubicBezTo>
                    <a:pt x="1357" y="2980"/>
                    <a:pt x="1007" y="3113"/>
                    <a:pt x="739" y="3381"/>
                  </a:cubicBezTo>
                  <a:lnTo>
                    <a:pt x="128" y="3992"/>
                  </a:lnTo>
                  <a:cubicBezTo>
                    <a:pt x="1" y="4119"/>
                    <a:pt x="1" y="4323"/>
                    <a:pt x="128" y="4450"/>
                  </a:cubicBezTo>
                  <a:cubicBezTo>
                    <a:pt x="192" y="4514"/>
                    <a:pt x="274" y="4546"/>
                    <a:pt x="356" y="4546"/>
                  </a:cubicBezTo>
                  <a:cubicBezTo>
                    <a:pt x="437" y="4546"/>
                    <a:pt x="516" y="4514"/>
                    <a:pt x="574" y="4450"/>
                  </a:cubicBezTo>
                  <a:lnTo>
                    <a:pt x="1198" y="3826"/>
                  </a:lnTo>
                  <a:cubicBezTo>
                    <a:pt x="1338" y="3686"/>
                    <a:pt x="1522" y="3616"/>
                    <a:pt x="1708" y="3616"/>
                  </a:cubicBezTo>
                  <a:cubicBezTo>
                    <a:pt x="1895" y="3616"/>
                    <a:pt x="2083" y="3686"/>
                    <a:pt x="2229" y="3826"/>
                  </a:cubicBezTo>
                  <a:lnTo>
                    <a:pt x="2636" y="4234"/>
                  </a:lnTo>
                  <a:cubicBezTo>
                    <a:pt x="2897" y="4501"/>
                    <a:pt x="3244" y="4635"/>
                    <a:pt x="3593" y="4635"/>
                  </a:cubicBezTo>
                  <a:cubicBezTo>
                    <a:pt x="3942" y="4635"/>
                    <a:pt x="4292" y="4501"/>
                    <a:pt x="4559" y="4234"/>
                  </a:cubicBezTo>
                  <a:cubicBezTo>
                    <a:pt x="4699" y="4107"/>
                    <a:pt x="4877" y="4030"/>
                    <a:pt x="5081" y="4030"/>
                  </a:cubicBezTo>
                  <a:cubicBezTo>
                    <a:pt x="5272" y="4030"/>
                    <a:pt x="5450" y="4094"/>
                    <a:pt x="5591" y="4234"/>
                  </a:cubicBezTo>
                  <a:lnTo>
                    <a:pt x="5973" y="4616"/>
                  </a:lnTo>
                  <a:lnTo>
                    <a:pt x="866" y="9722"/>
                  </a:lnTo>
                  <a:cubicBezTo>
                    <a:pt x="395" y="10193"/>
                    <a:pt x="383" y="10983"/>
                    <a:pt x="828" y="11454"/>
                  </a:cubicBezTo>
                  <a:cubicBezTo>
                    <a:pt x="1070" y="11708"/>
                    <a:pt x="1376" y="11836"/>
                    <a:pt x="1720" y="11848"/>
                  </a:cubicBezTo>
                  <a:cubicBezTo>
                    <a:pt x="2051" y="11848"/>
                    <a:pt x="2369" y="11721"/>
                    <a:pt x="2611" y="11479"/>
                  </a:cubicBezTo>
                  <a:lnTo>
                    <a:pt x="5298" y="8792"/>
                  </a:lnTo>
                  <a:cubicBezTo>
                    <a:pt x="5415" y="8668"/>
                    <a:pt x="5574" y="8608"/>
                    <a:pt x="5731" y="8608"/>
                  </a:cubicBezTo>
                  <a:cubicBezTo>
                    <a:pt x="5879" y="8608"/>
                    <a:pt x="6027" y="8662"/>
                    <a:pt x="6138" y="8767"/>
                  </a:cubicBezTo>
                  <a:cubicBezTo>
                    <a:pt x="6265" y="8882"/>
                    <a:pt x="6329" y="9022"/>
                    <a:pt x="6329" y="9187"/>
                  </a:cubicBezTo>
                  <a:cubicBezTo>
                    <a:pt x="6329" y="9353"/>
                    <a:pt x="6265" y="9506"/>
                    <a:pt x="6151" y="9620"/>
                  </a:cubicBezTo>
                  <a:lnTo>
                    <a:pt x="3464" y="12307"/>
                  </a:lnTo>
                  <a:cubicBezTo>
                    <a:pt x="2980" y="12791"/>
                    <a:pt x="2967" y="13567"/>
                    <a:pt x="3426" y="14051"/>
                  </a:cubicBezTo>
                  <a:cubicBezTo>
                    <a:pt x="3655" y="14293"/>
                    <a:pt x="3973" y="14433"/>
                    <a:pt x="4304" y="14433"/>
                  </a:cubicBezTo>
                  <a:lnTo>
                    <a:pt x="4317" y="14433"/>
                  </a:lnTo>
                  <a:cubicBezTo>
                    <a:pt x="4648" y="14433"/>
                    <a:pt x="4967" y="14306"/>
                    <a:pt x="5196" y="14077"/>
                  </a:cubicBezTo>
                  <a:lnTo>
                    <a:pt x="7717" y="11556"/>
                  </a:lnTo>
                  <a:cubicBezTo>
                    <a:pt x="7832" y="11428"/>
                    <a:pt x="7832" y="11237"/>
                    <a:pt x="7717" y="11110"/>
                  </a:cubicBezTo>
                  <a:cubicBezTo>
                    <a:pt x="7653" y="11046"/>
                    <a:pt x="7571" y="11014"/>
                    <a:pt x="7488" y="11014"/>
                  </a:cubicBezTo>
                  <a:cubicBezTo>
                    <a:pt x="7405" y="11014"/>
                    <a:pt x="7322" y="11046"/>
                    <a:pt x="7259" y="11110"/>
                  </a:cubicBezTo>
                  <a:lnTo>
                    <a:pt x="4750" y="13618"/>
                  </a:lnTo>
                  <a:cubicBezTo>
                    <a:pt x="4636" y="13733"/>
                    <a:pt x="4470" y="13797"/>
                    <a:pt x="4317" y="13797"/>
                  </a:cubicBezTo>
                  <a:cubicBezTo>
                    <a:pt x="4152" y="13797"/>
                    <a:pt x="3999" y="13733"/>
                    <a:pt x="3884" y="13606"/>
                  </a:cubicBezTo>
                  <a:cubicBezTo>
                    <a:pt x="3668" y="13376"/>
                    <a:pt x="3681" y="12994"/>
                    <a:pt x="3910" y="12765"/>
                  </a:cubicBezTo>
                  <a:lnTo>
                    <a:pt x="6609" y="10066"/>
                  </a:lnTo>
                  <a:cubicBezTo>
                    <a:pt x="6851" y="9837"/>
                    <a:pt x="6978" y="9518"/>
                    <a:pt x="6966" y="9174"/>
                  </a:cubicBezTo>
                  <a:cubicBezTo>
                    <a:pt x="6966" y="8843"/>
                    <a:pt x="6826" y="8525"/>
                    <a:pt x="6584" y="8296"/>
                  </a:cubicBezTo>
                  <a:cubicBezTo>
                    <a:pt x="6350" y="8075"/>
                    <a:pt x="6048" y="7966"/>
                    <a:pt x="5745" y="7966"/>
                  </a:cubicBezTo>
                  <a:cubicBezTo>
                    <a:pt x="5421" y="7966"/>
                    <a:pt x="5096" y="8090"/>
                    <a:pt x="4852" y="8334"/>
                  </a:cubicBezTo>
                  <a:lnTo>
                    <a:pt x="2153" y="11034"/>
                  </a:lnTo>
                  <a:cubicBezTo>
                    <a:pt x="2048" y="11138"/>
                    <a:pt x="1911" y="11201"/>
                    <a:pt x="1761" y="11201"/>
                  </a:cubicBezTo>
                  <a:cubicBezTo>
                    <a:pt x="1748" y="11201"/>
                    <a:pt x="1734" y="11200"/>
                    <a:pt x="1720" y="11199"/>
                  </a:cubicBezTo>
                  <a:cubicBezTo>
                    <a:pt x="1567" y="11199"/>
                    <a:pt x="1414" y="11135"/>
                    <a:pt x="1299" y="11021"/>
                  </a:cubicBezTo>
                  <a:cubicBezTo>
                    <a:pt x="1083" y="10792"/>
                    <a:pt x="1083" y="10410"/>
                    <a:pt x="1325" y="10168"/>
                  </a:cubicBezTo>
                  <a:lnTo>
                    <a:pt x="8048" y="3444"/>
                  </a:lnTo>
                  <a:cubicBezTo>
                    <a:pt x="8125" y="3368"/>
                    <a:pt x="8163" y="3253"/>
                    <a:pt x="8137" y="3152"/>
                  </a:cubicBezTo>
                  <a:cubicBezTo>
                    <a:pt x="8125" y="3050"/>
                    <a:pt x="8048" y="2961"/>
                    <a:pt x="7946" y="2922"/>
                  </a:cubicBezTo>
                  <a:lnTo>
                    <a:pt x="4763" y="1624"/>
                  </a:lnTo>
                  <a:cubicBezTo>
                    <a:pt x="4725" y="1598"/>
                    <a:pt x="4674" y="1573"/>
                    <a:pt x="4636" y="1534"/>
                  </a:cubicBezTo>
                  <a:cubicBezTo>
                    <a:pt x="4534" y="1420"/>
                    <a:pt x="4495" y="1254"/>
                    <a:pt x="4559" y="1114"/>
                  </a:cubicBezTo>
                  <a:cubicBezTo>
                    <a:pt x="4616" y="971"/>
                    <a:pt x="4760" y="878"/>
                    <a:pt x="4908" y="878"/>
                  </a:cubicBezTo>
                  <a:cubicBezTo>
                    <a:pt x="4958" y="878"/>
                    <a:pt x="5008" y="888"/>
                    <a:pt x="5056" y="911"/>
                  </a:cubicBezTo>
                  <a:lnTo>
                    <a:pt x="8621" y="2362"/>
                  </a:lnTo>
                  <a:cubicBezTo>
                    <a:pt x="8698" y="2388"/>
                    <a:pt x="8761" y="2439"/>
                    <a:pt x="8812" y="2489"/>
                  </a:cubicBezTo>
                  <a:lnTo>
                    <a:pt x="12441" y="6118"/>
                  </a:lnTo>
                  <a:cubicBezTo>
                    <a:pt x="12505" y="6182"/>
                    <a:pt x="12543" y="6246"/>
                    <a:pt x="12568" y="6309"/>
                  </a:cubicBezTo>
                  <a:lnTo>
                    <a:pt x="14033" y="9875"/>
                  </a:lnTo>
                  <a:cubicBezTo>
                    <a:pt x="14109" y="10066"/>
                    <a:pt x="14020" y="10295"/>
                    <a:pt x="13816" y="10371"/>
                  </a:cubicBezTo>
                  <a:cubicBezTo>
                    <a:pt x="13770" y="10393"/>
                    <a:pt x="13720" y="10403"/>
                    <a:pt x="13671" y="10403"/>
                  </a:cubicBezTo>
                  <a:cubicBezTo>
                    <a:pt x="13572" y="10403"/>
                    <a:pt x="13473" y="10363"/>
                    <a:pt x="13396" y="10295"/>
                  </a:cubicBezTo>
                  <a:cubicBezTo>
                    <a:pt x="13358" y="10257"/>
                    <a:pt x="13332" y="10219"/>
                    <a:pt x="13320" y="10168"/>
                  </a:cubicBezTo>
                  <a:lnTo>
                    <a:pt x="12008" y="6984"/>
                  </a:lnTo>
                  <a:cubicBezTo>
                    <a:pt x="11970" y="6882"/>
                    <a:pt x="11881" y="6819"/>
                    <a:pt x="11779" y="6793"/>
                  </a:cubicBezTo>
                  <a:cubicBezTo>
                    <a:pt x="11758" y="6788"/>
                    <a:pt x="11736" y="6785"/>
                    <a:pt x="11714" y="6785"/>
                  </a:cubicBezTo>
                  <a:cubicBezTo>
                    <a:pt x="11631" y="6785"/>
                    <a:pt x="11547" y="6822"/>
                    <a:pt x="11486" y="6882"/>
                  </a:cubicBezTo>
                  <a:lnTo>
                    <a:pt x="8952" y="9416"/>
                  </a:lnTo>
                  <a:cubicBezTo>
                    <a:pt x="8825" y="9544"/>
                    <a:pt x="8825" y="9747"/>
                    <a:pt x="8952" y="9875"/>
                  </a:cubicBezTo>
                  <a:cubicBezTo>
                    <a:pt x="9016" y="9938"/>
                    <a:pt x="9099" y="9970"/>
                    <a:pt x="9180" y="9970"/>
                  </a:cubicBezTo>
                  <a:cubicBezTo>
                    <a:pt x="9261" y="9970"/>
                    <a:pt x="9341" y="9938"/>
                    <a:pt x="9398" y="9875"/>
                  </a:cubicBezTo>
                  <a:lnTo>
                    <a:pt x="11601" y="7672"/>
                  </a:lnTo>
                  <a:lnTo>
                    <a:pt x="12721" y="10410"/>
                  </a:lnTo>
                  <a:cubicBezTo>
                    <a:pt x="12772" y="10537"/>
                    <a:pt x="12849" y="10652"/>
                    <a:pt x="12938" y="10741"/>
                  </a:cubicBezTo>
                  <a:cubicBezTo>
                    <a:pt x="13136" y="10939"/>
                    <a:pt x="13403" y="11044"/>
                    <a:pt x="13674" y="11044"/>
                  </a:cubicBezTo>
                  <a:cubicBezTo>
                    <a:pt x="13804" y="11044"/>
                    <a:pt x="13934" y="11019"/>
                    <a:pt x="14058" y="10970"/>
                  </a:cubicBezTo>
                  <a:cubicBezTo>
                    <a:pt x="14580" y="10753"/>
                    <a:pt x="14835" y="10155"/>
                    <a:pt x="14619" y="9633"/>
                  </a:cubicBezTo>
                  <a:lnTo>
                    <a:pt x="13167" y="6106"/>
                  </a:lnTo>
                  <a:lnTo>
                    <a:pt x="13180" y="6106"/>
                  </a:lnTo>
                  <a:lnTo>
                    <a:pt x="14046" y="5240"/>
                  </a:lnTo>
                  <a:cubicBezTo>
                    <a:pt x="15242" y="4043"/>
                    <a:pt x="15242" y="2095"/>
                    <a:pt x="14046" y="898"/>
                  </a:cubicBezTo>
                  <a:cubicBezTo>
                    <a:pt x="13447" y="299"/>
                    <a:pt x="12661" y="0"/>
                    <a:pt x="11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92"/>
            <p:cNvSpPr/>
            <p:nvPr/>
          </p:nvSpPr>
          <p:spPr>
            <a:xfrm>
              <a:off x="3453038" y="1365013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0"/>
                  </a:moveTo>
                  <a:cubicBezTo>
                    <a:pt x="230" y="0"/>
                    <a:pt x="154" y="39"/>
                    <a:pt x="90" y="90"/>
                  </a:cubicBezTo>
                  <a:cubicBezTo>
                    <a:pt x="39" y="153"/>
                    <a:pt x="1" y="242"/>
                    <a:pt x="1" y="319"/>
                  </a:cubicBezTo>
                  <a:cubicBezTo>
                    <a:pt x="1" y="408"/>
                    <a:pt x="39" y="484"/>
                    <a:pt x="90" y="548"/>
                  </a:cubicBezTo>
                  <a:cubicBezTo>
                    <a:pt x="154" y="612"/>
                    <a:pt x="230" y="637"/>
                    <a:pt x="319" y="637"/>
                  </a:cubicBezTo>
                  <a:cubicBezTo>
                    <a:pt x="408" y="637"/>
                    <a:pt x="485" y="612"/>
                    <a:pt x="548" y="548"/>
                  </a:cubicBezTo>
                  <a:cubicBezTo>
                    <a:pt x="599" y="484"/>
                    <a:pt x="638" y="408"/>
                    <a:pt x="638" y="319"/>
                  </a:cubicBezTo>
                  <a:cubicBezTo>
                    <a:pt x="638" y="242"/>
                    <a:pt x="599" y="153"/>
                    <a:pt x="548" y="90"/>
                  </a:cubicBezTo>
                  <a:cubicBezTo>
                    <a:pt x="485" y="39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92"/>
            <p:cNvSpPr/>
            <p:nvPr/>
          </p:nvSpPr>
          <p:spPr>
            <a:xfrm>
              <a:off x="3412288" y="1219938"/>
              <a:ext cx="106050" cy="102750"/>
            </a:xfrm>
            <a:custGeom>
              <a:avLst/>
              <a:gdLst/>
              <a:ahLst/>
              <a:cxnLst/>
              <a:rect l="l" t="t" r="r" b="b"/>
              <a:pathLst>
                <a:path w="4242" h="4110" extrusionOk="0">
                  <a:moveTo>
                    <a:pt x="2331" y="646"/>
                  </a:moveTo>
                  <a:lnTo>
                    <a:pt x="3528" y="1843"/>
                  </a:lnTo>
                  <a:cubicBezTo>
                    <a:pt x="3541" y="1856"/>
                    <a:pt x="3541" y="1882"/>
                    <a:pt x="3528" y="1894"/>
                  </a:cubicBezTo>
                  <a:lnTo>
                    <a:pt x="1962" y="3461"/>
                  </a:lnTo>
                  <a:cubicBezTo>
                    <a:pt x="1956" y="3467"/>
                    <a:pt x="1946" y="3470"/>
                    <a:pt x="1936" y="3470"/>
                  </a:cubicBezTo>
                  <a:cubicBezTo>
                    <a:pt x="1927" y="3470"/>
                    <a:pt x="1917" y="3467"/>
                    <a:pt x="1911" y="3461"/>
                  </a:cubicBezTo>
                  <a:lnTo>
                    <a:pt x="727" y="2264"/>
                  </a:lnTo>
                  <a:cubicBezTo>
                    <a:pt x="701" y="2251"/>
                    <a:pt x="701" y="2225"/>
                    <a:pt x="727" y="2213"/>
                  </a:cubicBezTo>
                  <a:lnTo>
                    <a:pt x="2293" y="646"/>
                  </a:lnTo>
                  <a:close/>
                  <a:moveTo>
                    <a:pt x="2312" y="0"/>
                  </a:moveTo>
                  <a:cubicBezTo>
                    <a:pt x="2140" y="0"/>
                    <a:pt x="1968" y="67"/>
                    <a:pt x="1835" y="201"/>
                  </a:cubicBezTo>
                  <a:lnTo>
                    <a:pt x="268" y="1767"/>
                  </a:lnTo>
                  <a:cubicBezTo>
                    <a:pt x="1" y="2022"/>
                    <a:pt x="1" y="2455"/>
                    <a:pt x="268" y="2722"/>
                  </a:cubicBezTo>
                  <a:lnTo>
                    <a:pt x="1465" y="3906"/>
                  </a:lnTo>
                  <a:cubicBezTo>
                    <a:pt x="1593" y="4046"/>
                    <a:pt x="1771" y="4110"/>
                    <a:pt x="1936" y="4110"/>
                  </a:cubicBezTo>
                  <a:cubicBezTo>
                    <a:pt x="2115" y="4110"/>
                    <a:pt x="2280" y="4046"/>
                    <a:pt x="2420" y="3906"/>
                  </a:cubicBezTo>
                  <a:lnTo>
                    <a:pt x="3987" y="2340"/>
                  </a:lnTo>
                  <a:cubicBezTo>
                    <a:pt x="4241" y="2085"/>
                    <a:pt x="4241" y="1652"/>
                    <a:pt x="3987" y="1385"/>
                  </a:cubicBezTo>
                  <a:lnTo>
                    <a:pt x="2790" y="201"/>
                  </a:lnTo>
                  <a:cubicBezTo>
                    <a:pt x="2656" y="67"/>
                    <a:pt x="2484" y="0"/>
                    <a:pt x="2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92"/>
            <p:cNvSpPr/>
            <p:nvPr/>
          </p:nvSpPr>
          <p:spPr>
            <a:xfrm>
              <a:off x="3466088" y="1254563"/>
              <a:ext cx="16275" cy="15925"/>
            </a:xfrm>
            <a:custGeom>
              <a:avLst/>
              <a:gdLst/>
              <a:ahLst/>
              <a:cxnLst/>
              <a:rect l="l" t="t" r="r" b="b"/>
              <a:pathLst>
                <a:path w="651" h="637" extrusionOk="0">
                  <a:moveTo>
                    <a:pt x="332" y="0"/>
                  </a:moveTo>
                  <a:cubicBezTo>
                    <a:pt x="243" y="0"/>
                    <a:pt x="154" y="25"/>
                    <a:pt x="103" y="89"/>
                  </a:cubicBezTo>
                  <a:cubicBezTo>
                    <a:pt x="39" y="153"/>
                    <a:pt x="1" y="229"/>
                    <a:pt x="1" y="318"/>
                  </a:cubicBezTo>
                  <a:cubicBezTo>
                    <a:pt x="1" y="407"/>
                    <a:pt x="39" y="484"/>
                    <a:pt x="103" y="548"/>
                  </a:cubicBezTo>
                  <a:cubicBezTo>
                    <a:pt x="154" y="598"/>
                    <a:pt x="243" y="637"/>
                    <a:pt x="332" y="637"/>
                  </a:cubicBezTo>
                  <a:cubicBezTo>
                    <a:pt x="408" y="637"/>
                    <a:pt x="498" y="598"/>
                    <a:pt x="548" y="548"/>
                  </a:cubicBezTo>
                  <a:cubicBezTo>
                    <a:pt x="612" y="484"/>
                    <a:pt x="650" y="407"/>
                    <a:pt x="650" y="318"/>
                  </a:cubicBezTo>
                  <a:cubicBezTo>
                    <a:pt x="650" y="229"/>
                    <a:pt x="612" y="153"/>
                    <a:pt x="548" y="89"/>
                  </a:cubicBezTo>
                  <a:cubicBezTo>
                    <a:pt x="498" y="38"/>
                    <a:pt x="408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92"/>
            <p:cNvSpPr/>
            <p:nvPr/>
          </p:nvSpPr>
          <p:spPr>
            <a:xfrm>
              <a:off x="3448263" y="1272388"/>
              <a:ext cx="15950" cy="16250"/>
            </a:xfrm>
            <a:custGeom>
              <a:avLst/>
              <a:gdLst/>
              <a:ahLst/>
              <a:cxnLst/>
              <a:rect l="l" t="t" r="r" b="b"/>
              <a:pathLst>
                <a:path w="638" h="650" extrusionOk="0">
                  <a:moveTo>
                    <a:pt x="319" y="0"/>
                  </a:moveTo>
                  <a:cubicBezTo>
                    <a:pt x="230" y="0"/>
                    <a:pt x="154" y="38"/>
                    <a:pt x="90" y="102"/>
                  </a:cubicBezTo>
                  <a:cubicBezTo>
                    <a:pt x="39" y="153"/>
                    <a:pt x="1" y="242"/>
                    <a:pt x="1" y="331"/>
                  </a:cubicBezTo>
                  <a:cubicBezTo>
                    <a:pt x="1" y="408"/>
                    <a:pt x="26" y="497"/>
                    <a:pt x="90" y="548"/>
                  </a:cubicBezTo>
                  <a:cubicBezTo>
                    <a:pt x="154" y="611"/>
                    <a:pt x="230" y="649"/>
                    <a:pt x="319" y="649"/>
                  </a:cubicBezTo>
                  <a:cubicBezTo>
                    <a:pt x="408" y="649"/>
                    <a:pt x="485" y="611"/>
                    <a:pt x="548" y="548"/>
                  </a:cubicBezTo>
                  <a:cubicBezTo>
                    <a:pt x="599" y="497"/>
                    <a:pt x="638" y="408"/>
                    <a:pt x="638" y="331"/>
                  </a:cubicBezTo>
                  <a:cubicBezTo>
                    <a:pt x="638" y="242"/>
                    <a:pt x="599" y="153"/>
                    <a:pt x="548" y="102"/>
                  </a:cubicBezTo>
                  <a:cubicBezTo>
                    <a:pt x="485" y="38"/>
                    <a:pt x="408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92"/>
            <p:cNvSpPr/>
            <p:nvPr/>
          </p:nvSpPr>
          <p:spPr>
            <a:xfrm>
              <a:off x="3248038" y="1078363"/>
              <a:ext cx="70050" cy="68625"/>
            </a:xfrm>
            <a:custGeom>
              <a:avLst/>
              <a:gdLst/>
              <a:ahLst/>
              <a:cxnLst/>
              <a:rect l="l" t="t" r="r" b="b"/>
              <a:pathLst>
                <a:path w="2802" h="2745" extrusionOk="0">
                  <a:moveTo>
                    <a:pt x="1401" y="770"/>
                  </a:moveTo>
                  <a:lnTo>
                    <a:pt x="2000" y="1369"/>
                  </a:lnTo>
                  <a:lnTo>
                    <a:pt x="1401" y="1980"/>
                  </a:lnTo>
                  <a:lnTo>
                    <a:pt x="803" y="1369"/>
                  </a:lnTo>
                  <a:lnTo>
                    <a:pt x="1401" y="770"/>
                  </a:lnTo>
                  <a:close/>
                  <a:moveTo>
                    <a:pt x="1401" y="0"/>
                  </a:moveTo>
                  <a:cubicBezTo>
                    <a:pt x="1318" y="0"/>
                    <a:pt x="1236" y="32"/>
                    <a:pt x="1172" y="96"/>
                  </a:cubicBezTo>
                  <a:lnTo>
                    <a:pt x="115" y="1152"/>
                  </a:lnTo>
                  <a:cubicBezTo>
                    <a:pt x="1" y="1267"/>
                    <a:pt x="1" y="1471"/>
                    <a:pt x="115" y="1598"/>
                  </a:cubicBezTo>
                  <a:lnTo>
                    <a:pt x="1172" y="2655"/>
                  </a:lnTo>
                  <a:cubicBezTo>
                    <a:pt x="1236" y="2719"/>
                    <a:pt x="1325" y="2744"/>
                    <a:pt x="1401" y="2744"/>
                  </a:cubicBezTo>
                  <a:cubicBezTo>
                    <a:pt x="1478" y="2744"/>
                    <a:pt x="1567" y="2719"/>
                    <a:pt x="1630" y="2655"/>
                  </a:cubicBezTo>
                  <a:lnTo>
                    <a:pt x="2687" y="1598"/>
                  </a:lnTo>
                  <a:cubicBezTo>
                    <a:pt x="2802" y="1471"/>
                    <a:pt x="2802" y="1267"/>
                    <a:pt x="2687" y="1152"/>
                  </a:cubicBezTo>
                  <a:lnTo>
                    <a:pt x="1630" y="96"/>
                  </a:lnTo>
                  <a:cubicBezTo>
                    <a:pt x="1567" y="32"/>
                    <a:pt x="1484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92"/>
            <p:cNvSpPr/>
            <p:nvPr/>
          </p:nvSpPr>
          <p:spPr>
            <a:xfrm>
              <a:off x="3588963" y="1420238"/>
              <a:ext cx="70400" cy="68625"/>
            </a:xfrm>
            <a:custGeom>
              <a:avLst/>
              <a:gdLst/>
              <a:ahLst/>
              <a:cxnLst/>
              <a:rect l="l" t="t" r="r" b="b"/>
              <a:pathLst>
                <a:path w="2816" h="2745" extrusionOk="0">
                  <a:moveTo>
                    <a:pt x="1402" y="771"/>
                  </a:moveTo>
                  <a:lnTo>
                    <a:pt x="2013" y="1370"/>
                  </a:lnTo>
                  <a:lnTo>
                    <a:pt x="1402" y="1981"/>
                  </a:lnTo>
                  <a:lnTo>
                    <a:pt x="803" y="1370"/>
                  </a:lnTo>
                  <a:lnTo>
                    <a:pt x="1402" y="771"/>
                  </a:lnTo>
                  <a:close/>
                  <a:moveTo>
                    <a:pt x="1403" y="1"/>
                  </a:moveTo>
                  <a:cubicBezTo>
                    <a:pt x="1322" y="1"/>
                    <a:pt x="1243" y="33"/>
                    <a:pt x="1185" y="96"/>
                  </a:cubicBezTo>
                  <a:lnTo>
                    <a:pt x="128" y="1140"/>
                  </a:lnTo>
                  <a:cubicBezTo>
                    <a:pt x="1" y="1268"/>
                    <a:pt x="1" y="1471"/>
                    <a:pt x="128" y="1599"/>
                  </a:cubicBezTo>
                  <a:lnTo>
                    <a:pt x="1185" y="2656"/>
                  </a:lnTo>
                  <a:cubicBezTo>
                    <a:pt x="1236" y="2719"/>
                    <a:pt x="1325" y="2745"/>
                    <a:pt x="1402" y="2745"/>
                  </a:cubicBezTo>
                  <a:cubicBezTo>
                    <a:pt x="1491" y="2745"/>
                    <a:pt x="1567" y="2719"/>
                    <a:pt x="1631" y="2656"/>
                  </a:cubicBezTo>
                  <a:lnTo>
                    <a:pt x="2688" y="1599"/>
                  </a:lnTo>
                  <a:cubicBezTo>
                    <a:pt x="2815" y="1471"/>
                    <a:pt x="2815" y="1268"/>
                    <a:pt x="2688" y="1140"/>
                  </a:cubicBezTo>
                  <a:lnTo>
                    <a:pt x="1631" y="96"/>
                  </a:lnTo>
                  <a:cubicBezTo>
                    <a:pt x="1567" y="33"/>
                    <a:pt x="1484" y="1"/>
                    <a:pt x="1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92"/>
            <p:cNvSpPr/>
            <p:nvPr/>
          </p:nvSpPr>
          <p:spPr>
            <a:xfrm>
              <a:off x="3480738" y="1413088"/>
              <a:ext cx="48100" cy="47450"/>
            </a:xfrm>
            <a:custGeom>
              <a:avLst/>
              <a:gdLst/>
              <a:ahLst/>
              <a:cxnLst/>
              <a:rect l="l" t="t" r="r" b="b"/>
              <a:pathLst>
                <a:path w="1924" h="1898" extrusionOk="0">
                  <a:moveTo>
                    <a:pt x="968" y="0"/>
                  </a:moveTo>
                  <a:cubicBezTo>
                    <a:pt x="790" y="0"/>
                    <a:pt x="650" y="140"/>
                    <a:pt x="650" y="319"/>
                  </a:cubicBezTo>
                  <a:lnTo>
                    <a:pt x="650" y="637"/>
                  </a:lnTo>
                  <a:lnTo>
                    <a:pt x="319" y="637"/>
                  </a:lnTo>
                  <a:cubicBezTo>
                    <a:pt x="153" y="637"/>
                    <a:pt x="1" y="777"/>
                    <a:pt x="1" y="955"/>
                  </a:cubicBezTo>
                  <a:cubicBezTo>
                    <a:pt x="1" y="1133"/>
                    <a:pt x="153" y="1274"/>
                    <a:pt x="319" y="1274"/>
                  </a:cubicBezTo>
                  <a:lnTo>
                    <a:pt x="650" y="1274"/>
                  </a:lnTo>
                  <a:lnTo>
                    <a:pt x="650" y="1579"/>
                  </a:lnTo>
                  <a:cubicBezTo>
                    <a:pt x="650" y="1757"/>
                    <a:pt x="790" y="1897"/>
                    <a:pt x="968" y="1897"/>
                  </a:cubicBezTo>
                  <a:cubicBezTo>
                    <a:pt x="1147" y="1897"/>
                    <a:pt x="1287" y="1757"/>
                    <a:pt x="1287" y="1579"/>
                  </a:cubicBezTo>
                  <a:lnTo>
                    <a:pt x="1287" y="1274"/>
                  </a:lnTo>
                  <a:lnTo>
                    <a:pt x="1605" y="1274"/>
                  </a:lnTo>
                  <a:cubicBezTo>
                    <a:pt x="1783" y="1274"/>
                    <a:pt x="1923" y="1133"/>
                    <a:pt x="1923" y="955"/>
                  </a:cubicBezTo>
                  <a:cubicBezTo>
                    <a:pt x="1923" y="777"/>
                    <a:pt x="1783" y="637"/>
                    <a:pt x="1605" y="637"/>
                  </a:cubicBezTo>
                  <a:lnTo>
                    <a:pt x="1287" y="637"/>
                  </a:lnTo>
                  <a:lnTo>
                    <a:pt x="1287" y="319"/>
                  </a:lnTo>
                  <a:cubicBezTo>
                    <a:pt x="1287" y="140"/>
                    <a:pt x="1147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92"/>
            <p:cNvSpPr/>
            <p:nvPr/>
          </p:nvSpPr>
          <p:spPr>
            <a:xfrm>
              <a:off x="3248688" y="1440463"/>
              <a:ext cx="48075" cy="47775"/>
            </a:xfrm>
            <a:custGeom>
              <a:avLst/>
              <a:gdLst/>
              <a:ahLst/>
              <a:cxnLst/>
              <a:rect l="l" t="t" r="r" b="b"/>
              <a:pathLst>
                <a:path w="1923" h="1911" extrusionOk="0">
                  <a:moveTo>
                    <a:pt x="968" y="0"/>
                  </a:moveTo>
                  <a:cubicBezTo>
                    <a:pt x="789" y="0"/>
                    <a:pt x="637" y="153"/>
                    <a:pt x="637" y="319"/>
                  </a:cubicBezTo>
                  <a:lnTo>
                    <a:pt x="637" y="637"/>
                  </a:lnTo>
                  <a:lnTo>
                    <a:pt x="318" y="637"/>
                  </a:lnTo>
                  <a:cubicBezTo>
                    <a:pt x="140" y="637"/>
                    <a:pt x="0" y="777"/>
                    <a:pt x="0" y="955"/>
                  </a:cubicBezTo>
                  <a:cubicBezTo>
                    <a:pt x="0" y="1134"/>
                    <a:pt x="140" y="1274"/>
                    <a:pt x="318" y="1274"/>
                  </a:cubicBezTo>
                  <a:lnTo>
                    <a:pt x="637" y="1274"/>
                  </a:lnTo>
                  <a:lnTo>
                    <a:pt x="637" y="1579"/>
                  </a:lnTo>
                  <a:cubicBezTo>
                    <a:pt x="637" y="1757"/>
                    <a:pt x="789" y="1910"/>
                    <a:pt x="968" y="1910"/>
                  </a:cubicBezTo>
                  <a:cubicBezTo>
                    <a:pt x="1133" y="1910"/>
                    <a:pt x="1286" y="1757"/>
                    <a:pt x="1286" y="1579"/>
                  </a:cubicBezTo>
                  <a:lnTo>
                    <a:pt x="1286" y="1274"/>
                  </a:lnTo>
                  <a:lnTo>
                    <a:pt x="1604" y="1274"/>
                  </a:lnTo>
                  <a:cubicBezTo>
                    <a:pt x="1783" y="1274"/>
                    <a:pt x="1923" y="1134"/>
                    <a:pt x="1923" y="955"/>
                  </a:cubicBezTo>
                  <a:cubicBezTo>
                    <a:pt x="1923" y="777"/>
                    <a:pt x="1783" y="637"/>
                    <a:pt x="1604" y="637"/>
                  </a:cubicBezTo>
                  <a:lnTo>
                    <a:pt x="1286" y="637"/>
                  </a:lnTo>
                  <a:lnTo>
                    <a:pt x="1286" y="319"/>
                  </a:lnTo>
                  <a:cubicBezTo>
                    <a:pt x="1286" y="153"/>
                    <a:pt x="1133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92"/>
            <p:cNvSpPr/>
            <p:nvPr/>
          </p:nvSpPr>
          <p:spPr>
            <a:xfrm>
              <a:off x="3610613" y="1078188"/>
              <a:ext cx="47775" cy="47475"/>
            </a:xfrm>
            <a:custGeom>
              <a:avLst/>
              <a:gdLst/>
              <a:ahLst/>
              <a:cxnLst/>
              <a:rect l="l" t="t" r="r" b="b"/>
              <a:pathLst>
                <a:path w="1911" h="1899" extrusionOk="0">
                  <a:moveTo>
                    <a:pt x="956" y="1"/>
                  </a:moveTo>
                  <a:cubicBezTo>
                    <a:pt x="778" y="1"/>
                    <a:pt x="638" y="141"/>
                    <a:pt x="638" y="319"/>
                  </a:cubicBezTo>
                  <a:lnTo>
                    <a:pt x="638" y="637"/>
                  </a:lnTo>
                  <a:lnTo>
                    <a:pt x="319" y="637"/>
                  </a:lnTo>
                  <a:cubicBezTo>
                    <a:pt x="141" y="637"/>
                    <a:pt x="1" y="777"/>
                    <a:pt x="1" y="956"/>
                  </a:cubicBezTo>
                  <a:cubicBezTo>
                    <a:pt x="1" y="1134"/>
                    <a:pt x="141" y="1274"/>
                    <a:pt x="319" y="1274"/>
                  </a:cubicBezTo>
                  <a:lnTo>
                    <a:pt x="638" y="1274"/>
                  </a:lnTo>
                  <a:lnTo>
                    <a:pt x="638" y="1580"/>
                  </a:lnTo>
                  <a:cubicBezTo>
                    <a:pt x="638" y="1758"/>
                    <a:pt x="778" y="1898"/>
                    <a:pt x="956" y="1898"/>
                  </a:cubicBezTo>
                  <a:cubicBezTo>
                    <a:pt x="1134" y="1898"/>
                    <a:pt x="1274" y="1758"/>
                    <a:pt x="1274" y="1580"/>
                  </a:cubicBezTo>
                  <a:lnTo>
                    <a:pt x="1274" y="1274"/>
                  </a:lnTo>
                  <a:lnTo>
                    <a:pt x="1593" y="1274"/>
                  </a:lnTo>
                  <a:cubicBezTo>
                    <a:pt x="1771" y="1274"/>
                    <a:pt x="1911" y="1134"/>
                    <a:pt x="1911" y="956"/>
                  </a:cubicBezTo>
                  <a:cubicBezTo>
                    <a:pt x="1911" y="777"/>
                    <a:pt x="1771" y="637"/>
                    <a:pt x="1593" y="637"/>
                  </a:cubicBezTo>
                  <a:lnTo>
                    <a:pt x="1274" y="637"/>
                  </a:lnTo>
                  <a:lnTo>
                    <a:pt x="1274" y="319"/>
                  </a:lnTo>
                  <a:cubicBezTo>
                    <a:pt x="1274" y="141"/>
                    <a:pt x="1134" y="1"/>
                    <a:pt x="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92"/>
            <p:cNvSpPr/>
            <p:nvPr/>
          </p:nvSpPr>
          <p:spPr>
            <a:xfrm>
              <a:off x="3626538" y="12752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3" y="26"/>
                    <a:pt x="90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3" y="599"/>
                    <a:pt x="230" y="637"/>
                    <a:pt x="319" y="637"/>
                  </a:cubicBezTo>
                  <a:cubicBezTo>
                    <a:pt x="408" y="637"/>
                    <a:pt x="484" y="599"/>
                    <a:pt x="548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3"/>
                    <a:pt x="548" y="90"/>
                  </a:cubicBezTo>
                  <a:cubicBezTo>
                    <a:pt x="484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92"/>
            <p:cNvSpPr/>
            <p:nvPr/>
          </p:nvSpPr>
          <p:spPr>
            <a:xfrm>
              <a:off x="3433638" y="1456363"/>
              <a:ext cx="15925" cy="15950"/>
            </a:xfrm>
            <a:custGeom>
              <a:avLst/>
              <a:gdLst/>
              <a:ahLst/>
              <a:cxnLst/>
              <a:rect l="l" t="t" r="r" b="b"/>
              <a:pathLst>
                <a:path w="637" h="638" extrusionOk="0">
                  <a:moveTo>
                    <a:pt x="318" y="1"/>
                  </a:moveTo>
                  <a:cubicBezTo>
                    <a:pt x="229" y="1"/>
                    <a:pt x="153" y="39"/>
                    <a:pt x="89" y="90"/>
                  </a:cubicBezTo>
                  <a:cubicBezTo>
                    <a:pt x="26" y="154"/>
                    <a:pt x="0" y="230"/>
                    <a:pt x="0" y="319"/>
                  </a:cubicBezTo>
                  <a:cubicBezTo>
                    <a:pt x="0" y="408"/>
                    <a:pt x="26" y="485"/>
                    <a:pt x="89" y="548"/>
                  </a:cubicBezTo>
                  <a:cubicBezTo>
                    <a:pt x="153" y="599"/>
                    <a:pt x="229" y="638"/>
                    <a:pt x="318" y="638"/>
                  </a:cubicBezTo>
                  <a:cubicBezTo>
                    <a:pt x="395" y="638"/>
                    <a:pt x="484" y="599"/>
                    <a:pt x="535" y="548"/>
                  </a:cubicBezTo>
                  <a:cubicBezTo>
                    <a:pt x="599" y="485"/>
                    <a:pt x="637" y="408"/>
                    <a:pt x="637" y="319"/>
                  </a:cubicBezTo>
                  <a:cubicBezTo>
                    <a:pt x="637" y="230"/>
                    <a:pt x="599" y="154"/>
                    <a:pt x="535" y="90"/>
                  </a:cubicBezTo>
                  <a:cubicBezTo>
                    <a:pt x="484" y="39"/>
                    <a:pt x="395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92"/>
            <p:cNvSpPr/>
            <p:nvPr/>
          </p:nvSpPr>
          <p:spPr>
            <a:xfrm>
              <a:off x="3451463" y="1104613"/>
              <a:ext cx="16250" cy="15950"/>
            </a:xfrm>
            <a:custGeom>
              <a:avLst/>
              <a:gdLst/>
              <a:ahLst/>
              <a:cxnLst/>
              <a:rect l="l" t="t" r="r" b="b"/>
              <a:pathLst>
                <a:path w="650" h="638" extrusionOk="0">
                  <a:moveTo>
                    <a:pt x="319" y="1"/>
                  </a:moveTo>
                  <a:cubicBezTo>
                    <a:pt x="242" y="1"/>
                    <a:pt x="153" y="39"/>
                    <a:pt x="102" y="102"/>
                  </a:cubicBezTo>
                  <a:cubicBezTo>
                    <a:pt x="38" y="153"/>
                    <a:pt x="0" y="243"/>
                    <a:pt x="0" y="319"/>
                  </a:cubicBezTo>
                  <a:cubicBezTo>
                    <a:pt x="0" y="408"/>
                    <a:pt x="38" y="484"/>
                    <a:pt x="102" y="548"/>
                  </a:cubicBezTo>
                  <a:cubicBezTo>
                    <a:pt x="153" y="612"/>
                    <a:pt x="242" y="637"/>
                    <a:pt x="319" y="637"/>
                  </a:cubicBezTo>
                  <a:cubicBezTo>
                    <a:pt x="408" y="637"/>
                    <a:pt x="484" y="612"/>
                    <a:pt x="548" y="548"/>
                  </a:cubicBezTo>
                  <a:cubicBezTo>
                    <a:pt x="611" y="484"/>
                    <a:pt x="650" y="408"/>
                    <a:pt x="650" y="319"/>
                  </a:cubicBezTo>
                  <a:cubicBezTo>
                    <a:pt x="650" y="243"/>
                    <a:pt x="611" y="153"/>
                    <a:pt x="548" y="102"/>
                  </a:cubicBezTo>
                  <a:cubicBezTo>
                    <a:pt x="484" y="39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92"/>
            <p:cNvSpPr/>
            <p:nvPr/>
          </p:nvSpPr>
          <p:spPr>
            <a:xfrm>
              <a:off x="3270313" y="1275238"/>
              <a:ext cx="15950" cy="15950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319" y="1"/>
                  </a:moveTo>
                  <a:cubicBezTo>
                    <a:pt x="230" y="1"/>
                    <a:pt x="154" y="26"/>
                    <a:pt x="90" y="90"/>
                  </a:cubicBezTo>
                  <a:cubicBezTo>
                    <a:pt x="39" y="153"/>
                    <a:pt x="1" y="230"/>
                    <a:pt x="1" y="319"/>
                  </a:cubicBezTo>
                  <a:cubicBezTo>
                    <a:pt x="1" y="408"/>
                    <a:pt x="39" y="485"/>
                    <a:pt x="90" y="548"/>
                  </a:cubicBezTo>
                  <a:cubicBezTo>
                    <a:pt x="154" y="599"/>
                    <a:pt x="230" y="637"/>
                    <a:pt x="319" y="637"/>
                  </a:cubicBezTo>
                  <a:cubicBezTo>
                    <a:pt x="408" y="637"/>
                    <a:pt x="485" y="599"/>
                    <a:pt x="548" y="548"/>
                  </a:cubicBezTo>
                  <a:cubicBezTo>
                    <a:pt x="612" y="485"/>
                    <a:pt x="638" y="408"/>
                    <a:pt x="638" y="319"/>
                  </a:cubicBezTo>
                  <a:cubicBezTo>
                    <a:pt x="638" y="230"/>
                    <a:pt x="612" y="153"/>
                    <a:pt x="548" y="90"/>
                  </a:cubicBezTo>
                  <a:cubicBezTo>
                    <a:pt x="485" y="26"/>
                    <a:pt x="408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" name="Google Shape;2482;p93"/>
          <p:cNvSpPr txBox="1">
            <a:spLocks noGrp="1"/>
          </p:cNvSpPr>
          <p:nvPr>
            <p:ph type="title"/>
          </p:nvPr>
        </p:nvSpPr>
        <p:spPr>
          <a:xfrm>
            <a:off x="713225" y="2003375"/>
            <a:ext cx="4329900" cy="15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900">
                <a:solidFill>
                  <a:schemeClr val="lt2"/>
                </a:solidFill>
              </a:rPr>
              <a:t>Automated Segmentation with Deep Learning</a:t>
            </a:r>
            <a:endParaRPr sz="2900">
              <a:solidFill>
                <a:schemeClr val="lt2"/>
              </a:solidFill>
            </a:endParaRPr>
          </a:p>
        </p:txBody>
      </p:sp>
      <p:sp>
        <p:nvSpPr>
          <p:cNvPr id="2483" name="Google Shape;2483;p93"/>
          <p:cNvSpPr txBox="1">
            <a:spLocks noGrp="1"/>
          </p:cNvSpPr>
          <p:nvPr>
            <p:ph type="title" idx="2"/>
          </p:nvPr>
        </p:nvSpPr>
        <p:spPr>
          <a:xfrm>
            <a:off x="713225" y="860525"/>
            <a:ext cx="4039200" cy="9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484" name="Google Shape;2484;p93"/>
          <p:cNvSpPr txBox="1">
            <a:spLocks noGrp="1"/>
          </p:cNvSpPr>
          <p:nvPr>
            <p:ph type="subTitle" idx="1"/>
          </p:nvPr>
        </p:nvSpPr>
        <p:spPr>
          <a:xfrm>
            <a:off x="713225" y="3589325"/>
            <a:ext cx="38187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Analyzing  images and automatically identifying features </a:t>
            </a:r>
            <a:endParaRPr/>
          </a:p>
        </p:txBody>
      </p:sp>
      <p:grpSp>
        <p:nvGrpSpPr>
          <p:cNvPr id="2485" name="Google Shape;2485;p93"/>
          <p:cNvGrpSpPr/>
          <p:nvPr/>
        </p:nvGrpSpPr>
        <p:grpSpPr>
          <a:xfrm>
            <a:off x="4926348" y="1266451"/>
            <a:ext cx="3920128" cy="2610586"/>
            <a:chOff x="1289641" y="962845"/>
            <a:chExt cx="5571529" cy="3710326"/>
          </a:xfrm>
        </p:grpSpPr>
        <p:sp>
          <p:nvSpPr>
            <p:cNvPr id="2486" name="Google Shape;2486;p93"/>
            <p:cNvSpPr/>
            <p:nvPr/>
          </p:nvSpPr>
          <p:spPr>
            <a:xfrm>
              <a:off x="3262634" y="1636647"/>
              <a:ext cx="1534920" cy="1350573"/>
            </a:xfrm>
            <a:custGeom>
              <a:avLst/>
              <a:gdLst/>
              <a:ahLst/>
              <a:cxnLst/>
              <a:rect l="l" t="t" r="r" b="b"/>
              <a:pathLst>
                <a:path w="22764" h="20030" extrusionOk="0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93"/>
            <p:cNvSpPr/>
            <p:nvPr/>
          </p:nvSpPr>
          <p:spPr>
            <a:xfrm>
              <a:off x="3262634" y="1506714"/>
              <a:ext cx="1534920" cy="1414090"/>
            </a:xfrm>
            <a:custGeom>
              <a:avLst/>
              <a:gdLst/>
              <a:ahLst/>
              <a:cxnLst/>
              <a:rect l="l" t="t" r="r" b="b"/>
              <a:pathLst>
                <a:path w="22764" h="20972" extrusionOk="0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93"/>
            <p:cNvSpPr/>
            <p:nvPr/>
          </p:nvSpPr>
          <p:spPr>
            <a:xfrm>
              <a:off x="4392582" y="1950858"/>
              <a:ext cx="531868" cy="450213"/>
            </a:xfrm>
            <a:custGeom>
              <a:avLst/>
              <a:gdLst/>
              <a:ahLst/>
              <a:cxnLst/>
              <a:rect l="l" t="t" r="r" b="b"/>
              <a:pathLst>
                <a:path w="7888" h="6677" extrusionOk="0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93"/>
            <p:cNvSpPr/>
            <p:nvPr/>
          </p:nvSpPr>
          <p:spPr>
            <a:xfrm>
              <a:off x="4295891" y="1772580"/>
              <a:ext cx="628559" cy="459316"/>
            </a:xfrm>
            <a:custGeom>
              <a:avLst/>
              <a:gdLst/>
              <a:ahLst/>
              <a:cxnLst/>
              <a:rect l="l" t="t" r="r" b="b"/>
              <a:pathLst>
                <a:path w="9322" h="6812" extrusionOk="0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93"/>
            <p:cNvSpPr/>
            <p:nvPr/>
          </p:nvSpPr>
          <p:spPr>
            <a:xfrm>
              <a:off x="4404651" y="1987134"/>
              <a:ext cx="151172" cy="117863"/>
            </a:xfrm>
            <a:custGeom>
              <a:avLst/>
              <a:gdLst/>
              <a:ahLst/>
              <a:cxnLst/>
              <a:rect l="l" t="t" r="r" b="b"/>
              <a:pathLst>
                <a:path w="2242" h="1748" extrusionOk="0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93"/>
            <p:cNvSpPr/>
            <p:nvPr/>
          </p:nvSpPr>
          <p:spPr>
            <a:xfrm>
              <a:off x="4446996" y="2089826"/>
              <a:ext cx="93724" cy="72552"/>
            </a:xfrm>
            <a:custGeom>
              <a:avLst/>
              <a:gdLst/>
              <a:ahLst/>
              <a:cxnLst/>
              <a:rect l="l" t="t" r="r" b="b"/>
              <a:pathLst>
                <a:path w="1390" h="1076" extrusionOk="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93"/>
            <p:cNvSpPr/>
            <p:nvPr/>
          </p:nvSpPr>
          <p:spPr>
            <a:xfrm>
              <a:off x="4187131" y="1687959"/>
              <a:ext cx="634560" cy="365659"/>
            </a:xfrm>
            <a:custGeom>
              <a:avLst/>
              <a:gdLst/>
              <a:ahLst/>
              <a:cxnLst/>
              <a:rect l="l" t="t" r="r" b="b"/>
              <a:pathLst>
                <a:path w="9411" h="5423" extrusionOk="0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93"/>
            <p:cNvSpPr/>
            <p:nvPr/>
          </p:nvSpPr>
          <p:spPr>
            <a:xfrm>
              <a:off x="3966576" y="1968996"/>
              <a:ext cx="220623" cy="268968"/>
            </a:xfrm>
            <a:custGeom>
              <a:avLst/>
              <a:gdLst/>
              <a:ahLst/>
              <a:cxnLst/>
              <a:rect l="l" t="t" r="r" b="b"/>
              <a:pathLst>
                <a:path w="3272" h="3989" extrusionOk="0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93"/>
            <p:cNvSpPr/>
            <p:nvPr/>
          </p:nvSpPr>
          <p:spPr>
            <a:xfrm>
              <a:off x="4093474" y="2376864"/>
              <a:ext cx="344487" cy="84689"/>
            </a:xfrm>
            <a:custGeom>
              <a:avLst/>
              <a:gdLst/>
              <a:ahLst/>
              <a:cxnLst/>
              <a:rect l="l" t="t" r="r" b="b"/>
              <a:pathLst>
                <a:path w="5109" h="1256" extrusionOk="0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93"/>
            <p:cNvSpPr/>
            <p:nvPr/>
          </p:nvSpPr>
          <p:spPr>
            <a:xfrm>
              <a:off x="4144854" y="2231828"/>
              <a:ext cx="293107" cy="193449"/>
            </a:xfrm>
            <a:custGeom>
              <a:avLst/>
              <a:gdLst/>
              <a:ahLst/>
              <a:cxnLst/>
              <a:rect l="l" t="t" r="r" b="b"/>
              <a:pathLst>
                <a:path w="4347" h="2869" extrusionOk="0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93"/>
            <p:cNvSpPr/>
            <p:nvPr/>
          </p:nvSpPr>
          <p:spPr>
            <a:xfrm>
              <a:off x="4072302" y="2053550"/>
              <a:ext cx="365659" cy="287106"/>
            </a:xfrm>
            <a:custGeom>
              <a:avLst/>
              <a:gdLst/>
              <a:ahLst/>
              <a:cxnLst/>
              <a:rect l="l" t="t" r="r" b="b"/>
              <a:pathLst>
                <a:path w="5423" h="4258" extrusionOk="0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93"/>
            <p:cNvSpPr/>
            <p:nvPr/>
          </p:nvSpPr>
          <p:spPr>
            <a:xfrm>
              <a:off x="4017955" y="1968996"/>
              <a:ext cx="317314" cy="281038"/>
            </a:xfrm>
            <a:custGeom>
              <a:avLst/>
              <a:gdLst/>
              <a:ahLst/>
              <a:cxnLst/>
              <a:rect l="l" t="t" r="r" b="b"/>
              <a:pathLst>
                <a:path w="4706" h="4168" extrusionOk="0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93"/>
            <p:cNvSpPr/>
            <p:nvPr/>
          </p:nvSpPr>
          <p:spPr>
            <a:xfrm>
              <a:off x="4087405" y="2340588"/>
              <a:ext cx="57516" cy="105861"/>
            </a:xfrm>
            <a:custGeom>
              <a:avLst/>
              <a:gdLst/>
              <a:ahLst/>
              <a:cxnLst/>
              <a:rect l="l" t="t" r="r" b="b"/>
              <a:pathLst>
                <a:path w="853" h="1570" extrusionOk="0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93"/>
            <p:cNvSpPr/>
            <p:nvPr/>
          </p:nvSpPr>
          <p:spPr>
            <a:xfrm>
              <a:off x="4039127" y="2243897"/>
              <a:ext cx="105794" cy="117931"/>
            </a:xfrm>
            <a:custGeom>
              <a:avLst/>
              <a:gdLst/>
              <a:ahLst/>
              <a:cxnLst/>
              <a:rect l="l" t="t" r="r" b="b"/>
              <a:pathLst>
                <a:path w="1569" h="1749" extrusionOk="0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93"/>
            <p:cNvSpPr/>
            <p:nvPr/>
          </p:nvSpPr>
          <p:spPr>
            <a:xfrm>
              <a:off x="3984714" y="2210656"/>
              <a:ext cx="108828" cy="60550"/>
            </a:xfrm>
            <a:custGeom>
              <a:avLst/>
              <a:gdLst/>
              <a:ahLst/>
              <a:cxnLst/>
              <a:rect l="l" t="t" r="r" b="b"/>
              <a:pathLst>
                <a:path w="1614" h="898" extrusionOk="0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93"/>
            <p:cNvSpPr/>
            <p:nvPr/>
          </p:nvSpPr>
          <p:spPr>
            <a:xfrm>
              <a:off x="3933334" y="2228794"/>
              <a:ext cx="175311" cy="247863"/>
            </a:xfrm>
            <a:custGeom>
              <a:avLst/>
              <a:gdLst/>
              <a:ahLst/>
              <a:cxnLst/>
              <a:rect l="l" t="t" r="r" b="b"/>
              <a:pathLst>
                <a:path w="2600" h="3676" extrusionOk="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93"/>
            <p:cNvSpPr/>
            <p:nvPr/>
          </p:nvSpPr>
          <p:spPr>
            <a:xfrm>
              <a:off x="1915030" y="2645764"/>
              <a:ext cx="1806922" cy="1060567"/>
            </a:xfrm>
            <a:custGeom>
              <a:avLst/>
              <a:gdLst/>
              <a:ahLst/>
              <a:cxnLst/>
              <a:rect l="l" t="t" r="r" b="b"/>
              <a:pathLst>
                <a:path w="26798" h="15729" extrusionOk="0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93"/>
            <p:cNvSpPr/>
            <p:nvPr/>
          </p:nvSpPr>
          <p:spPr>
            <a:xfrm>
              <a:off x="1606887" y="2240931"/>
              <a:ext cx="1979065" cy="1362710"/>
            </a:xfrm>
            <a:custGeom>
              <a:avLst/>
              <a:gdLst/>
              <a:ahLst/>
              <a:cxnLst/>
              <a:rect l="l" t="t" r="r" b="b"/>
              <a:pathLst>
                <a:path w="29351" h="20210" extrusionOk="0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93"/>
            <p:cNvSpPr/>
            <p:nvPr/>
          </p:nvSpPr>
          <p:spPr>
            <a:xfrm>
              <a:off x="1809304" y="2570246"/>
              <a:ext cx="1912648" cy="1102844"/>
            </a:xfrm>
            <a:custGeom>
              <a:avLst/>
              <a:gdLst/>
              <a:ahLst/>
              <a:cxnLst/>
              <a:rect l="l" t="t" r="r" b="b"/>
              <a:pathLst>
                <a:path w="28366" h="16356" extrusionOk="0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93"/>
            <p:cNvSpPr/>
            <p:nvPr/>
          </p:nvSpPr>
          <p:spPr>
            <a:xfrm>
              <a:off x="1606887" y="2056584"/>
              <a:ext cx="1791751" cy="1211672"/>
            </a:xfrm>
            <a:custGeom>
              <a:avLst/>
              <a:gdLst/>
              <a:ahLst/>
              <a:cxnLst/>
              <a:rect l="l" t="t" r="r" b="b"/>
              <a:pathLst>
                <a:path w="26573" h="17970" extrusionOk="0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93"/>
            <p:cNvSpPr/>
            <p:nvPr/>
          </p:nvSpPr>
          <p:spPr>
            <a:xfrm>
              <a:off x="1588749" y="2038446"/>
              <a:ext cx="1809889" cy="1048498"/>
            </a:xfrm>
            <a:custGeom>
              <a:avLst/>
              <a:gdLst/>
              <a:ahLst/>
              <a:cxnLst/>
              <a:rect l="l" t="t" r="r" b="b"/>
              <a:pathLst>
                <a:path w="26842" h="15550" extrusionOk="0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93"/>
            <p:cNvSpPr/>
            <p:nvPr/>
          </p:nvSpPr>
          <p:spPr>
            <a:xfrm>
              <a:off x="1588749" y="3065769"/>
              <a:ext cx="353590" cy="640561"/>
            </a:xfrm>
            <a:custGeom>
              <a:avLst/>
              <a:gdLst/>
              <a:ahLst/>
              <a:cxnLst/>
              <a:rect l="l" t="t" r="r" b="b"/>
              <a:pathLst>
                <a:path w="5244" h="9500" extrusionOk="0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93"/>
            <p:cNvSpPr/>
            <p:nvPr/>
          </p:nvSpPr>
          <p:spPr>
            <a:xfrm>
              <a:off x="5135834" y="2337554"/>
              <a:ext cx="187448" cy="199518"/>
            </a:xfrm>
            <a:custGeom>
              <a:avLst/>
              <a:gdLst/>
              <a:ahLst/>
              <a:cxnLst/>
              <a:rect l="l" t="t" r="r" b="b"/>
              <a:pathLst>
                <a:path w="2780" h="2959" extrusionOk="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93"/>
            <p:cNvSpPr/>
            <p:nvPr/>
          </p:nvSpPr>
          <p:spPr>
            <a:xfrm>
              <a:off x="5075419" y="2222793"/>
              <a:ext cx="247863" cy="205519"/>
            </a:xfrm>
            <a:custGeom>
              <a:avLst/>
              <a:gdLst/>
              <a:ahLst/>
              <a:cxnLst/>
              <a:rect l="l" t="t" r="r" b="b"/>
              <a:pathLst>
                <a:path w="3676" h="3048" extrusionOk="0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93"/>
            <p:cNvSpPr/>
            <p:nvPr/>
          </p:nvSpPr>
          <p:spPr>
            <a:xfrm>
              <a:off x="5002935" y="2168379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93"/>
            <p:cNvSpPr/>
            <p:nvPr/>
          </p:nvSpPr>
          <p:spPr>
            <a:xfrm>
              <a:off x="4936451" y="2259001"/>
              <a:ext cx="229658" cy="317314"/>
            </a:xfrm>
            <a:custGeom>
              <a:avLst/>
              <a:gdLst/>
              <a:ahLst/>
              <a:cxnLst/>
              <a:rect l="l" t="t" r="r" b="b"/>
              <a:pathLst>
                <a:path w="3406" h="4706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93"/>
            <p:cNvSpPr/>
            <p:nvPr/>
          </p:nvSpPr>
          <p:spPr>
            <a:xfrm>
              <a:off x="5401768" y="2488659"/>
              <a:ext cx="187381" cy="202485"/>
            </a:xfrm>
            <a:custGeom>
              <a:avLst/>
              <a:gdLst/>
              <a:ahLst/>
              <a:cxnLst/>
              <a:rect l="l" t="t" r="r" b="b"/>
              <a:pathLst>
                <a:path w="2779" h="3003" extrusionOk="0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93"/>
            <p:cNvSpPr/>
            <p:nvPr/>
          </p:nvSpPr>
          <p:spPr>
            <a:xfrm>
              <a:off x="5338318" y="2373830"/>
              <a:ext cx="250830" cy="208553"/>
            </a:xfrm>
            <a:custGeom>
              <a:avLst/>
              <a:gdLst/>
              <a:ahLst/>
              <a:cxnLst/>
              <a:rect l="l" t="t" r="r" b="b"/>
              <a:pathLst>
                <a:path w="3720" h="3093" extrusionOk="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93"/>
            <p:cNvSpPr/>
            <p:nvPr/>
          </p:nvSpPr>
          <p:spPr>
            <a:xfrm>
              <a:off x="5268801" y="2319483"/>
              <a:ext cx="253865" cy="145037"/>
            </a:xfrm>
            <a:custGeom>
              <a:avLst/>
              <a:gdLst/>
              <a:ahLst/>
              <a:cxnLst/>
              <a:rect l="l" t="t" r="r" b="b"/>
              <a:pathLst>
                <a:path w="3765" h="2151" extrusionOk="0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93"/>
            <p:cNvSpPr/>
            <p:nvPr/>
          </p:nvSpPr>
          <p:spPr>
            <a:xfrm>
              <a:off x="5202317" y="2410106"/>
              <a:ext cx="226691" cy="317314"/>
            </a:xfrm>
            <a:custGeom>
              <a:avLst/>
              <a:gdLst/>
              <a:ahLst/>
              <a:cxnLst/>
              <a:rect l="l" t="t" r="r" b="b"/>
              <a:pathLst>
                <a:path w="3362" h="4706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93"/>
            <p:cNvSpPr/>
            <p:nvPr/>
          </p:nvSpPr>
          <p:spPr>
            <a:xfrm>
              <a:off x="5135834" y="2035412"/>
              <a:ext cx="187448" cy="199518"/>
            </a:xfrm>
            <a:custGeom>
              <a:avLst/>
              <a:gdLst/>
              <a:ahLst/>
              <a:cxnLst/>
              <a:rect l="l" t="t" r="r" b="b"/>
              <a:pathLst>
                <a:path w="2780" h="2959" extrusionOk="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93"/>
            <p:cNvSpPr/>
            <p:nvPr/>
          </p:nvSpPr>
          <p:spPr>
            <a:xfrm>
              <a:off x="5075419" y="1920651"/>
              <a:ext cx="247863" cy="205519"/>
            </a:xfrm>
            <a:custGeom>
              <a:avLst/>
              <a:gdLst/>
              <a:ahLst/>
              <a:cxnLst/>
              <a:rect l="l" t="t" r="r" b="b"/>
              <a:pathLst>
                <a:path w="3676" h="3048" extrusionOk="0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93"/>
            <p:cNvSpPr/>
            <p:nvPr/>
          </p:nvSpPr>
          <p:spPr>
            <a:xfrm>
              <a:off x="5002935" y="1866237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93"/>
            <p:cNvSpPr/>
            <p:nvPr/>
          </p:nvSpPr>
          <p:spPr>
            <a:xfrm>
              <a:off x="4936451" y="1956859"/>
              <a:ext cx="229658" cy="317314"/>
            </a:xfrm>
            <a:custGeom>
              <a:avLst/>
              <a:gdLst/>
              <a:ahLst/>
              <a:cxnLst/>
              <a:rect l="l" t="t" r="r" b="b"/>
              <a:pathLst>
                <a:path w="3406" h="4706" extrusionOk="0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93"/>
            <p:cNvSpPr/>
            <p:nvPr/>
          </p:nvSpPr>
          <p:spPr>
            <a:xfrm>
              <a:off x="5401768" y="2186517"/>
              <a:ext cx="187381" cy="202485"/>
            </a:xfrm>
            <a:custGeom>
              <a:avLst/>
              <a:gdLst/>
              <a:ahLst/>
              <a:cxnLst/>
              <a:rect l="l" t="t" r="r" b="b"/>
              <a:pathLst>
                <a:path w="2779" h="3003" extrusionOk="0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93"/>
            <p:cNvSpPr/>
            <p:nvPr/>
          </p:nvSpPr>
          <p:spPr>
            <a:xfrm>
              <a:off x="5338318" y="2071688"/>
              <a:ext cx="250830" cy="208553"/>
            </a:xfrm>
            <a:custGeom>
              <a:avLst/>
              <a:gdLst/>
              <a:ahLst/>
              <a:cxnLst/>
              <a:rect l="l" t="t" r="r" b="b"/>
              <a:pathLst>
                <a:path w="3720" h="3093" extrusionOk="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93"/>
            <p:cNvSpPr/>
            <p:nvPr/>
          </p:nvSpPr>
          <p:spPr>
            <a:xfrm>
              <a:off x="5268801" y="2017341"/>
              <a:ext cx="253865" cy="145037"/>
            </a:xfrm>
            <a:custGeom>
              <a:avLst/>
              <a:gdLst/>
              <a:ahLst/>
              <a:cxnLst/>
              <a:rect l="l" t="t" r="r" b="b"/>
              <a:pathLst>
                <a:path w="3765" h="2151" extrusionOk="0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93"/>
            <p:cNvSpPr/>
            <p:nvPr/>
          </p:nvSpPr>
          <p:spPr>
            <a:xfrm>
              <a:off x="5202317" y="2107964"/>
              <a:ext cx="226691" cy="317314"/>
            </a:xfrm>
            <a:custGeom>
              <a:avLst/>
              <a:gdLst/>
              <a:ahLst/>
              <a:cxnLst/>
              <a:rect l="l" t="t" r="r" b="b"/>
              <a:pathLst>
                <a:path w="3362" h="4706" extrusionOk="0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93"/>
            <p:cNvSpPr/>
            <p:nvPr/>
          </p:nvSpPr>
          <p:spPr>
            <a:xfrm>
              <a:off x="3721882" y="2533970"/>
              <a:ext cx="661733" cy="809804"/>
            </a:xfrm>
            <a:custGeom>
              <a:avLst/>
              <a:gdLst/>
              <a:ahLst/>
              <a:cxnLst/>
              <a:rect l="l" t="t" r="r" b="b"/>
              <a:pathLst>
                <a:path w="9814" h="12010" extrusionOk="0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93"/>
            <p:cNvSpPr/>
            <p:nvPr/>
          </p:nvSpPr>
          <p:spPr>
            <a:xfrm>
              <a:off x="3776228" y="2618591"/>
              <a:ext cx="549939" cy="673803"/>
            </a:xfrm>
            <a:custGeom>
              <a:avLst/>
              <a:gdLst/>
              <a:ahLst/>
              <a:cxnLst/>
              <a:rect l="l" t="t" r="r" b="b"/>
              <a:pathLst>
                <a:path w="8156" h="9993" extrusionOk="0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93"/>
            <p:cNvSpPr/>
            <p:nvPr/>
          </p:nvSpPr>
          <p:spPr>
            <a:xfrm>
              <a:off x="1942271" y="2920733"/>
              <a:ext cx="2441347" cy="1411055"/>
            </a:xfrm>
            <a:custGeom>
              <a:avLst/>
              <a:gdLst/>
              <a:ahLst/>
              <a:cxnLst/>
              <a:rect l="l" t="t" r="r" b="b"/>
              <a:pathLst>
                <a:path w="36207" h="20927" extrusionOk="0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93"/>
            <p:cNvSpPr/>
            <p:nvPr/>
          </p:nvSpPr>
          <p:spPr>
            <a:xfrm>
              <a:off x="1963375" y="2666937"/>
              <a:ext cx="1791751" cy="1302295"/>
            </a:xfrm>
            <a:custGeom>
              <a:avLst/>
              <a:gdLst/>
              <a:ahLst/>
              <a:cxnLst/>
              <a:rect l="l" t="t" r="r" b="b"/>
              <a:pathLst>
                <a:path w="26573" h="19314" extrusionOk="0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93"/>
            <p:cNvSpPr/>
            <p:nvPr/>
          </p:nvSpPr>
          <p:spPr>
            <a:xfrm>
              <a:off x="1942271" y="2645764"/>
              <a:ext cx="1812856" cy="1048498"/>
            </a:xfrm>
            <a:custGeom>
              <a:avLst/>
              <a:gdLst/>
              <a:ahLst/>
              <a:cxnLst/>
              <a:rect l="l" t="t" r="r" b="b"/>
              <a:pathLst>
                <a:path w="26886" h="15550" extrusionOk="0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93"/>
            <p:cNvSpPr/>
            <p:nvPr/>
          </p:nvSpPr>
          <p:spPr>
            <a:xfrm>
              <a:off x="3504293" y="3189633"/>
              <a:ext cx="148138" cy="232692"/>
            </a:xfrm>
            <a:custGeom>
              <a:avLst/>
              <a:gdLst/>
              <a:ahLst/>
              <a:cxnLst/>
              <a:rect l="l" t="t" r="r" b="b"/>
              <a:pathLst>
                <a:path w="2197" h="3451" extrusionOk="0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93"/>
            <p:cNvSpPr/>
            <p:nvPr/>
          </p:nvSpPr>
          <p:spPr>
            <a:xfrm>
              <a:off x="3613054" y="3189633"/>
              <a:ext cx="259933" cy="232692"/>
            </a:xfrm>
            <a:custGeom>
              <a:avLst/>
              <a:gdLst/>
              <a:ahLst/>
              <a:cxnLst/>
              <a:rect l="l" t="t" r="r" b="b"/>
              <a:pathLst>
                <a:path w="3855" h="3451" extrusionOk="0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93"/>
            <p:cNvSpPr/>
            <p:nvPr/>
          </p:nvSpPr>
          <p:spPr>
            <a:xfrm>
              <a:off x="3767193" y="3189633"/>
              <a:ext cx="105794" cy="232692"/>
            </a:xfrm>
            <a:custGeom>
              <a:avLst/>
              <a:gdLst/>
              <a:ahLst/>
              <a:cxnLst/>
              <a:rect l="l" t="t" r="r" b="b"/>
              <a:pathLst>
                <a:path w="1569" h="3451" extrusionOk="0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93"/>
            <p:cNvSpPr/>
            <p:nvPr/>
          </p:nvSpPr>
          <p:spPr>
            <a:xfrm>
              <a:off x="3504293" y="3038529"/>
              <a:ext cx="368694" cy="214622"/>
            </a:xfrm>
            <a:custGeom>
              <a:avLst/>
              <a:gdLst/>
              <a:ahLst/>
              <a:cxnLst/>
              <a:rect l="l" t="t" r="r" b="b"/>
              <a:pathLst>
                <a:path w="5468" h="3183" extrusionOk="0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93"/>
            <p:cNvSpPr/>
            <p:nvPr/>
          </p:nvSpPr>
          <p:spPr>
            <a:xfrm>
              <a:off x="3528500" y="3159426"/>
              <a:ext cx="126966" cy="72552"/>
            </a:xfrm>
            <a:custGeom>
              <a:avLst/>
              <a:gdLst/>
              <a:ahLst/>
              <a:cxnLst/>
              <a:rect l="l" t="t" r="r" b="b"/>
              <a:pathLst>
                <a:path w="1883" h="1076" extrusionOk="0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93"/>
            <p:cNvSpPr/>
            <p:nvPr/>
          </p:nvSpPr>
          <p:spPr>
            <a:xfrm>
              <a:off x="3622157" y="3159426"/>
              <a:ext cx="226691" cy="72552"/>
            </a:xfrm>
            <a:custGeom>
              <a:avLst/>
              <a:gdLst/>
              <a:ahLst/>
              <a:cxnLst/>
              <a:rect l="l" t="t" r="r" b="b"/>
              <a:pathLst>
                <a:path w="3362" h="1076" extrusionOk="0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93"/>
            <p:cNvSpPr/>
            <p:nvPr/>
          </p:nvSpPr>
          <p:spPr>
            <a:xfrm>
              <a:off x="3755056" y="3159426"/>
              <a:ext cx="93792" cy="72552"/>
            </a:xfrm>
            <a:custGeom>
              <a:avLst/>
              <a:gdLst/>
              <a:ahLst/>
              <a:cxnLst/>
              <a:rect l="l" t="t" r="r" b="b"/>
              <a:pathLst>
                <a:path w="1391" h="1076" extrusionOk="0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93"/>
            <p:cNvSpPr/>
            <p:nvPr/>
          </p:nvSpPr>
          <p:spPr>
            <a:xfrm>
              <a:off x="3528500" y="3029493"/>
              <a:ext cx="320348" cy="184347"/>
            </a:xfrm>
            <a:custGeom>
              <a:avLst/>
              <a:gdLst/>
              <a:ahLst/>
              <a:cxnLst/>
              <a:rect l="l" t="t" r="r" b="b"/>
              <a:pathLst>
                <a:path w="4751" h="2734" extrusionOk="0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93"/>
            <p:cNvSpPr/>
            <p:nvPr/>
          </p:nvSpPr>
          <p:spPr>
            <a:xfrm>
              <a:off x="3604019" y="3077839"/>
              <a:ext cx="148138" cy="93724"/>
            </a:xfrm>
            <a:custGeom>
              <a:avLst/>
              <a:gdLst/>
              <a:ahLst/>
              <a:cxnLst/>
              <a:rect l="l" t="t" r="r" b="b"/>
              <a:pathLst>
                <a:path w="2197" h="1390" extrusionOk="0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93"/>
            <p:cNvSpPr/>
            <p:nvPr/>
          </p:nvSpPr>
          <p:spPr>
            <a:xfrm>
              <a:off x="3604019" y="3035494"/>
              <a:ext cx="30275" cy="96758"/>
            </a:xfrm>
            <a:custGeom>
              <a:avLst/>
              <a:gdLst/>
              <a:ahLst/>
              <a:cxnLst/>
              <a:rect l="l" t="t" r="r" b="b"/>
              <a:pathLst>
                <a:path w="449" h="1435" extrusionOk="0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93"/>
            <p:cNvSpPr/>
            <p:nvPr/>
          </p:nvSpPr>
          <p:spPr>
            <a:xfrm>
              <a:off x="3604019" y="2981148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93"/>
            <p:cNvSpPr/>
            <p:nvPr/>
          </p:nvSpPr>
          <p:spPr>
            <a:xfrm>
              <a:off x="3628158" y="2972045"/>
              <a:ext cx="51447" cy="30342"/>
            </a:xfrm>
            <a:custGeom>
              <a:avLst/>
              <a:gdLst/>
              <a:ahLst/>
              <a:cxnLst/>
              <a:rect l="l" t="t" r="r" b="b"/>
              <a:pathLst>
                <a:path w="763" h="450" extrusionOk="0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93"/>
            <p:cNvSpPr/>
            <p:nvPr/>
          </p:nvSpPr>
          <p:spPr>
            <a:xfrm>
              <a:off x="3622157" y="2981148"/>
              <a:ext cx="84622" cy="151105"/>
            </a:xfrm>
            <a:custGeom>
              <a:avLst/>
              <a:gdLst/>
              <a:ahLst/>
              <a:cxnLst/>
              <a:rect l="l" t="t" r="r" b="b"/>
              <a:pathLst>
                <a:path w="1255" h="2241" extrusionOk="0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93"/>
            <p:cNvSpPr/>
            <p:nvPr/>
          </p:nvSpPr>
          <p:spPr>
            <a:xfrm>
              <a:off x="3770227" y="2748524"/>
              <a:ext cx="27241" cy="51380"/>
            </a:xfrm>
            <a:custGeom>
              <a:avLst/>
              <a:gdLst/>
              <a:ahLst/>
              <a:cxnLst/>
              <a:rect l="l" t="t" r="r" b="b"/>
              <a:pathLst>
                <a:path w="404" h="762" extrusionOk="0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93"/>
            <p:cNvSpPr/>
            <p:nvPr/>
          </p:nvSpPr>
          <p:spPr>
            <a:xfrm>
              <a:off x="3770227" y="2694110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93"/>
            <p:cNvSpPr/>
            <p:nvPr/>
          </p:nvSpPr>
          <p:spPr>
            <a:xfrm>
              <a:off x="3794366" y="2685075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93"/>
            <p:cNvSpPr/>
            <p:nvPr/>
          </p:nvSpPr>
          <p:spPr>
            <a:xfrm>
              <a:off x="3785331" y="2694110"/>
              <a:ext cx="84622" cy="120898"/>
            </a:xfrm>
            <a:custGeom>
              <a:avLst/>
              <a:gdLst/>
              <a:ahLst/>
              <a:cxnLst/>
              <a:rect l="l" t="t" r="r" b="b"/>
              <a:pathLst>
                <a:path w="1255" h="1793" extrusionOk="0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93"/>
            <p:cNvSpPr/>
            <p:nvPr/>
          </p:nvSpPr>
          <p:spPr>
            <a:xfrm>
              <a:off x="3830642" y="2814940"/>
              <a:ext cx="51380" cy="9170"/>
            </a:xfrm>
            <a:custGeom>
              <a:avLst/>
              <a:gdLst/>
              <a:ahLst/>
              <a:cxnLst/>
              <a:rect l="l" t="t" r="r" b="b"/>
              <a:pathLst>
                <a:path w="762" h="136" extrusionOk="0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93"/>
            <p:cNvSpPr/>
            <p:nvPr/>
          </p:nvSpPr>
          <p:spPr>
            <a:xfrm>
              <a:off x="3818505" y="2805904"/>
              <a:ext cx="72619" cy="15171"/>
            </a:xfrm>
            <a:custGeom>
              <a:avLst/>
              <a:gdLst/>
              <a:ahLst/>
              <a:cxnLst/>
              <a:rect l="l" t="t" r="r" b="b"/>
              <a:pathLst>
                <a:path w="1077" h="225" extrusionOk="0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93"/>
            <p:cNvSpPr/>
            <p:nvPr/>
          </p:nvSpPr>
          <p:spPr>
            <a:xfrm>
              <a:off x="3800435" y="2769628"/>
              <a:ext cx="108828" cy="45379"/>
            </a:xfrm>
            <a:custGeom>
              <a:avLst/>
              <a:gdLst/>
              <a:ahLst/>
              <a:cxnLst/>
              <a:rect l="l" t="t" r="r" b="b"/>
              <a:pathLst>
                <a:path w="1614" h="673" extrusionOk="0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93"/>
            <p:cNvSpPr/>
            <p:nvPr/>
          </p:nvSpPr>
          <p:spPr>
            <a:xfrm>
              <a:off x="3800435" y="2751490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93"/>
            <p:cNvSpPr/>
            <p:nvPr/>
          </p:nvSpPr>
          <p:spPr>
            <a:xfrm>
              <a:off x="3803401" y="2721283"/>
              <a:ext cx="102827" cy="57516"/>
            </a:xfrm>
            <a:custGeom>
              <a:avLst/>
              <a:gdLst/>
              <a:ahLst/>
              <a:cxnLst/>
              <a:rect l="l" t="t" r="r" b="b"/>
              <a:pathLst>
                <a:path w="1525" h="853" extrusionOk="0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93"/>
            <p:cNvSpPr/>
            <p:nvPr/>
          </p:nvSpPr>
          <p:spPr>
            <a:xfrm>
              <a:off x="3818505" y="2718249"/>
              <a:ext cx="75654" cy="39378"/>
            </a:xfrm>
            <a:custGeom>
              <a:avLst/>
              <a:gdLst/>
              <a:ahLst/>
              <a:cxnLst/>
              <a:rect l="l" t="t" r="r" b="b"/>
              <a:pathLst>
                <a:path w="1122" h="584" extrusionOk="0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93"/>
            <p:cNvSpPr/>
            <p:nvPr/>
          </p:nvSpPr>
          <p:spPr>
            <a:xfrm>
              <a:off x="3833609" y="2718249"/>
              <a:ext cx="42412" cy="21240"/>
            </a:xfrm>
            <a:custGeom>
              <a:avLst/>
              <a:gdLst/>
              <a:ahLst/>
              <a:cxnLst/>
              <a:rect l="l" t="t" r="r" b="b"/>
              <a:pathLst>
                <a:path w="629" h="315" extrusionOk="0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93"/>
            <p:cNvSpPr/>
            <p:nvPr/>
          </p:nvSpPr>
          <p:spPr>
            <a:xfrm>
              <a:off x="3842711" y="2715282"/>
              <a:ext cx="24206" cy="12137"/>
            </a:xfrm>
            <a:custGeom>
              <a:avLst/>
              <a:gdLst/>
              <a:ahLst/>
              <a:cxnLst/>
              <a:rect l="l" t="t" r="r" b="b"/>
              <a:pathLst>
                <a:path w="359" h="180" extrusionOk="0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93"/>
            <p:cNvSpPr/>
            <p:nvPr/>
          </p:nvSpPr>
          <p:spPr>
            <a:xfrm>
              <a:off x="3661399" y="3098944"/>
              <a:ext cx="51447" cy="6136"/>
            </a:xfrm>
            <a:custGeom>
              <a:avLst/>
              <a:gdLst/>
              <a:ahLst/>
              <a:cxnLst/>
              <a:rect l="l" t="t" r="r" b="b"/>
              <a:pathLst>
                <a:path w="763" h="91" extrusionOk="0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93"/>
            <p:cNvSpPr/>
            <p:nvPr/>
          </p:nvSpPr>
          <p:spPr>
            <a:xfrm>
              <a:off x="3652364" y="3089908"/>
              <a:ext cx="72552" cy="15171"/>
            </a:xfrm>
            <a:custGeom>
              <a:avLst/>
              <a:gdLst/>
              <a:ahLst/>
              <a:cxnLst/>
              <a:rect l="l" t="t" r="r" b="b"/>
              <a:pathLst>
                <a:path w="1076" h="225" extrusionOk="0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93"/>
            <p:cNvSpPr/>
            <p:nvPr/>
          </p:nvSpPr>
          <p:spPr>
            <a:xfrm>
              <a:off x="3634226" y="3050598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93"/>
            <p:cNvSpPr/>
            <p:nvPr/>
          </p:nvSpPr>
          <p:spPr>
            <a:xfrm>
              <a:off x="3634226" y="3032528"/>
              <a:ext cx="108828" cy="51380"/>
            </a:xfrm>
            <a:custGeom>
              <a:avLst/>
              <a:gdLst/>
              <a:ahLst/>
              <a:cxnLst/>
              <a:rect l="l" t="t" r="r" b="b"/>
              <a:pathLst>
                <a:path w="1614" h="762" extrusionOk="0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93"/>
            <p:cNvSpPr/>
            <p:nvPr/>
          </p:nvSpPr>
          <p:spPr>
            <a:xfrm>
              <a:off x="3637260" y="3005287"/>
              <a:ext cx="99793" cy="57516"/>
            </a:xfrm>
            <a:custGeom>
              <a:avLst/>
              <a:gdLst/>
              <a:ahLst/>
              <a:cxnLst/>
              <a:rect l="l" t="t" r="r" b="b"/>
              <a:pathLst>
                <a:path w="1480" h="853" extrusionOk="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93"/>
            <p:cNvSpPr/>
            <p:nvPr/>
          </p:nvSpPr>
          <p:spPr>
            <a:xfrm>
              <a:off x="3649330" y="3002320"/>
              <a:ext cx="75586" cy="39310"/>
            </a:xfrm>
            <a:custGeom>
              <a:avLst/>
              <a:gdLst/>
              <a:ahLst/>
              <a:cxnLst/>
              <a:rect l="l" t="t" r="r" b="b"/>
              <a:pathLst>
                <a:path w="1121" h="583" extrusionOk="0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93"/>
            <p:cNvSpPr/>
            <p:nvPr/>
          </p:nvSpPr>
          <p:spPr>
            <a:xfrm>
              <a:off x="3667468" y="2999286"/>
              <a:ext cx="42344" cy="21172"/>
            </a:xfrm>
            <a:custGeom>
              <a:avLst/>
              <a:gdLst/>
              <a:ahLst/>
              <a:cxnLst/>
              <a:rect l="l" t="t" r="r" b="b"/>
              <a:pathLst>
                <a:path w="628" h="314" extrusionOk="0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93"/>
            <p:cNvSpPr/>
            <p:nvPr/>
          </p:nvSpPr>
          <p:spPr>
            <a:xfrm>
              <a:off x="3676503" y="2996252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93"/>
            <p:cNvSpPr/>
            <p:nvPr/>
          </p:nvSpPr>
          <p:spPr>
            <a:xfrm>
              <a:off x="3700709" y="2796802"/>
              <a:ext cx="151105" cy="229725"/>
            </a:xfrm>
            <a:custGeom>
              <a:avLst/>
              <a:gdLst/>
              <a:ahLst/>
              <a:cxnLst/>
              <a:rect l="l" t="t" r="r" b="b"/>
              <a:pathLst>
                <a:path w="2241" h="3407" extrusionOk="0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93"/>
            <p:cNvSpPr/>
            <p:nvPr/>
          </p:nvSpPr>
          <p:spPr>
            <a:xfrm>
              <a:off x="3679537" y="2787766"/>
              <a:ext cx="145104" cy="223657"/>
            </a:xfrm>
            <a:custGeom>
              <a:avLst/>
              <a:gdLst/>
              <a:ahLst/>
              <a:cxnLst/>
              <a:rect l="l" t="t" r="r" b="b"/>
              <a:pathLst>
                <a:path w="2152" h="3317" extrusionOk="0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93"/>
            <p:cNvSpPr/>
            <p:nvPr/>
          </p:nvSpPr>
          <p:spPr>
            <a:xfrm>
              <a:off x="3724848" y="2811973"/>
              <a:ext cx="142070" cy="223590"/>
            </a:xfrm>
            <a:custGeom>
              <a:avLst/>
              <a:gdLst/>
              <a:ahLst/>
              <a:cxnLst/>
              <a:rect l="l" t="t" r="r" b="b"/>
              <a:pathLst>
                <a:path w="2107" h="3316" extrusionOk="0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93"/>
            <p:cNvSpPr/>
            <p:nvPr/>
          </p:nvSpPr>
          <p:spPr>
            <a:xfrm>
              <a:off x="3631192" y="2663902"/>
              <a:ext cx="205519" cy="126966"/>
            </a:xfrm>
            <a:custGeom>
              <a:avLst/>
              <a:gdLst/>
              <a:ahLst/>
              <a:cxnLst/>
              <a:rect l="l" t="t" r="r" b="b"/>
              <a:pathLst>
                <a:path w="3048" h="1883" extrusionOk="0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93"/>
            <p:cNvSpPr/>
            <p:nvPr/>
          </p:nvSpPr>
          <p:spPr>
            <a:xfrm>
              <a:off x="3655398" y="2618591"/>
              <a:ext cx="199451" cy="160208"/>
            </a:xfrm>
            <a:custGeom>
              <a:avLst/>
              <a:gdLst/>
              <a:ahLst/>
              <a:cxnLst/>
              <a:rect l="l" t="t" r="r" b="b"/>
              <a:pathLst>
                <a:path w="2958" h="2376" extrusionOk="0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93"/>
            <p:cNvSpPr/>
            <p:nvPr/>
          </p:nvSpPr>
          <p:spPr>
            <a:xfrm>
              <a:off x="3670502" y="2618591"/>
              <a:ext cx="184347" cy="132967"/>
            </a:xfrm>
            <a:custGeom>
              <a:avLst/>
              <a:gdLst/>
              <a:ahLst/>
              <a:cxnLst/>
              <a:rect l="l" t="t" r="r" b="b"/>
              <a:pathLst>
                <a:path w="2734" h="1972" extrusionOk="0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93"/>
            <p:cNvSpPr/>
            <p:nvPr/>
          </p:nvSpPr>
          <p:spPr>
            <a:xfrm>
              <a:off x="3610087" y="2603487"/>
              <a:ext cx="60482" cy="81655"/>
            </a:xfrm>
            <a:custGeom>
              <a:avLst/>
              <a:gdLst/>
              <a:ahLst/>
              <a:cxnLst/>
              <a:rect l="l" t="t" r="r" b="b"/>
              <a:pathLst>
                <a:path w="897" h="1211" extrusionOk="0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93"/>
            <p:cNvSpPr/>
            <p:nvPr/>
          </p:nvSpPr>
          <p:spPr>
            <a:xfrm>
              <a:off x="3836643" y="2787766"/>
              <a:ext cx="30275" cy="51447"/>
            </a:xfrm>
            <a:custGeom>
              <a:avLst/>
              <a:gdLst/>
              <a:ahLst/>
              <a:cxnLst/>
              <a:rect l="l" t="t" r="r" b="b"/>
              <a:pathLst>
                <a:path w="449" h="763" extrusionOk="0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93"/>
            <p:cNvSpPr/>
            <p:nvPr/>
          </p:nvSpPr>
          <p:spPr>
            <a:xfrm>
              <a:off x="3836643" y="2733353"/>
              <a:ext cx="75654" cy="63517"/>
            </a:xfrm>
            <a:custGeom>
              <a:avLst/>
              <a:gdLst/>
              <a:ahLst/>
              <a:cxnLst/>
              <a:rect l="l" t="t" r="r" b="b"/>
              <a:pathLst>
                <a:path w="1122" h="942" extrusionOk="0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93"/>
            <p:cNvSpPr/>
            <p:nvPr/>
          </p:nvSpPr>
          <p:spPr>
            <a:xfrm>
              <a:off x="3860849" y="2724317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93"/>
            <p:cNvSpPr/>
            <p:nvPr/>
          </p:nvSpPr>
          <p:spPr>
            <a:xfrm>
              <a:off x="3854781" y="2733353"/>
              <a:ext cx="84689" cy="120965"/>
            </a:xfrm>
            <a:custGeom>
              <a:avLst/>
              <a:gdLst/>
              <a:ahLst/>
              <a:cxnLst/>
              <a:rect l="l" t="t" r="r" b="b"/>
              <a:pathLst>
                <a:path w="1256" h="1794" extrusionOk="0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93"/>
            <p:cNvSpPr/>
            <p:nvPr/>
          </p:nvSpPr>
          <p:spPr>
            <a:xfrm>
              <a:off x="3875953" y="2796802"/>
              <a:ext cx="12137" cy="24274"/>
            </a:xfrm>
            <a:custGeom>
              <a:avLst/>
              <a:gdLst/>
              <a:ahLst/>
              <a:cxnLst/>
              <a:rect l="l" t="t" r="r" b="b"/>
              <a:pathLst>
                <a:path w="180" h="360" extrusionOk="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93"/>
            <p:cNvSpPr/>
            <p:nvPr/>
          </p:nvSpPr>
          <p:spPr>
            <a:xfrm>
              <a:off x="3875953" y="2769628"/>
              <a:ext cx="36343" cy="3027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93"/>
            <p:cNvSpPr/>
            <p:nvPr/>
          </p:nvSpPr>
          <p:spPr>
            <a:xfrm>
              <a:off x="3888023" y="276362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93"/>
            <p:cNvSpPr/>
            <p:nvPr/>
          </p:nvSpPr>
          <p:spPr>
            <a:xfrm>
              <a:off x="3881954" y="2769628"/>
              <a:ext cx="42412" cy="57516"/>
            </a:xfrm>
            <a:custGeom>
              <a:avLst/>
              <a:gdLst/>
              <a:ahLst/>
              <a:cxnLst/>
              <a:rect l="l" t="t" r="r" b="b"/>
              <a:pathLst>
                <a:path w="629" h="853" extrusionOk="0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93"/>
            <p:cNvSpPr/>
            <p:nvPr/>
          </p:nvSpPr>
          <p:spPr>
            <a:xfrm>
              <a:off x="3513396" y="2600453"/>
              <a:ext cx="27241" cy="51447"/>
            </a:xfrm>
            <a:custGeom>
              <a:avLst/>
              <a:gdLst/>
              <a:ahLst/>
              <a:cxnLst/>
              <a:rect l="l" t="t" r="r" b="b"/>
              <a:pathLst>
                <a:path w="404" h="763" extrusionOk="0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93"/>
            <p:cNvSpPr/>
            <p:nvPr/>
          </p:nvSpPr>
          <p:spPr>
            <a:xfrm>
              <a:off x="3513396" y="2546039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93"/>
            <p:cNvSpPr/>
            <p:nvPr/>
          </p:nvSpPr>
          <p:spPr>
            <a:xfrm>
              <a:off x="3537535" y="2537004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93"/>
            <p:cNvSpPr/>
            <p:nvPr/>
          </p:nvSpPr>
          <p:spPr>
            <a:xfrm>
              <a:off x="3528500" y="2546039"/>
              <a:ext cx="84622" cy="120965"/>
            </a:xfrm>
            <a:custGeom>
              <a:avLst/>
              <a:gdLst/>
              <a:ahLst/>
              <a:cxnLst/>
              <a:rect l="l" t="t" r="r" b="b"/>
              <a:pathLst>
                <a:path w="1255" h="1794" extrusionOk="0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93"/>
            <p:cNvSpPr/>
            <p:nvPr/>
          </p:nvSpPr>
          <p:spPr>
            <a:xfrm>
              <a:off x="3567743" y="2666937"/>
              <a:ext cx="54481" cy="6068"/>
            </a:xfrm>
            <a:custGeom>
              <a:avLst/>
              <a:gdLst/>
              <a:ahLst/>
              <a:cxnLst/>
              <a:rect l="l" t="t" r="r" b="b"/>
              <a:pathLst>
                <a:path w="808" h="90" extrusionOk="0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93"/>
            <p:cNvSpPr/>
            <p:nvPr/>
          </p:nvSpPr>
          <p:spPr>
            <a:xfrm>
              <a:off x="3558707" y="2657834"/>
              <a:ext cx="72552" cy="15171"/>
            </a:xfrm>
            <a:custGeom>
              <a:avLst/>
              <a:gdLst/>
              <a:ahLst/>
              <a:cxnLst/>
              <a:rect l="l" t="t" r="r" b="b"/>
              <a:pathLst>
                <a:path w="1076" h="225" extrusionOk="0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93"/>
            <p:cNvSpPr/>
            <p:nvPr/>
          </p:nvSpPr>
          <p:spPr>
            <a:xfrm>
              <a:off x="3540569" y="2618591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93"/>
            <p:cNvSpPr/>
            <p:nvPr/>
          </p:nvSpPr>
          <p:spPr>
            <a:xfrm>
              <a:off x="3540569" y="2600453"/>
              <a:ext cx="108828" cy="48413"/>
            </a:xfrm>
            <a:custGeom>
              <a:avLst/>
              <a:gdLst/>
              <a:ahLst/>
              <a:cxnLst/>
              <a:rect l="l" t="t" r="r" b="b"/>
              <a:pathLst>
                <a:path w="1614" h="718" extrusionOk="0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93"/>
            <p:cNvSpPr/>
            <p:nvPr/>
          </p:nvSpPr>
          <p:spPr>
            <a:xfrm>
              <a:off x="3543604" y="2573280"/>
              <a:ext cx="102760" cy="54414"/>
            </a:xfrm>
            <a:custGeom>
              <a:avLst/>
              <a:gdLst/>
              <a:ahLst/>
              <a:cxnLst/>
              <a:rect l="l" t="t" r="r" b="b"/>
              <a:pathLst>
                <a:path w="1524" h="807" extrusionOk="0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93"/>
            <p:cNvSpPr/>
            <p:nvPr/>
          </p:nvSpPr>
          <p:spPr>
            <a:xfrm>
              <a:off x="3558707" y="2567212"/>
              <a:ext cx="72552" cy="42344"/>
            </a:xfrm>
            <a:custGeom>
              <a:avLst/>
              <a:gdLst/>
              <a:ahLst/>
              <a:cxnLst/>
              <a:rect l="l" t="t" r="r" b="b"/>
              <a:pathLst>
                <a:path w="1076" h="628" extrusionOk="0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93"/>
            <p:cNvSpPr/>
            <p:nvPr/>
          </p:nvSpPr>
          <p:spPr>
            <a:xfrm>
              <a:off x="3573811" y="2567212"/>
              <a:ext cx="42344" cy="21240"/>
            </a:xfrm>
            <a:custGeom>
              <a:avLst/>
              <a:gdLst/>
              <a:ahLst/>
              <a:cxnLst/>
              <a:rect l="l" t="t" r="r" b="b"/>
              <a:pathLst>
                <a:path w="628" h="315" extrusionOk="0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93"/>
            <p:cNvSpPr/>
            <p:nvPr/>
          </p:nvSpPr>
          <p:spPr>
            <a:xfrm>
              <a:off x="3582846" y="256417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93"/>
            <p:cNvSpPr/>
            <p:nvPr/>
          </p:nvSpPr>
          <p:spPr>
            <a:xfrm>
              <a:off x="3431809" y="2642730"/>
              <a:ext cx="154139" cy="111862"/>
            </a:xfrm>
            <a:custGeom>
              <a:avLst/>
              <a:gdLst/>
              <a:ahLst/>
              <a:cxnLst/>
              <a:rect l="l" t="t" r="r" b="b"/>
              <a:pathLst>
                <a:path w="2286" h="1659" extrusionOk="0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93"/>
            <p:cNvSpPr/>
            <p:nvPr/>
          </p:nvSpPr>
          <p:spPr>
            <a:xfrm>
              <a:off x="3398567" y="2615557"/>
              <a:ext cx="187381" cy="111862"/>
            </a:xfrm>
            <a:custGeom>
              <a:avLst/>
              <a:gdLst/>
              <a:ahLst/>
              <a:cxnLst/>
              <a:rect l="l" t="t" r="r" b="b"/>
              <a:pathLst>
                <a:path w="2779" h="1659" extrusionOk="0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93"/>
            <p:cNvSpPr/>
            <p:nvPr/>
          </p:nvSpPr>
          <p:spPr>
            <a:xfrm>
              <a:off x="3398567" y="2600453"/>
              <a:ext cx="172277" cy="99793"/>
            </a:xfrm>
            <a:custGeom>
              <a:avLst/>
              <a:gdLst/>
              <a:ahLst/>
              <a:cxnLst/>
              <a:rect l="l" t="t" r="r" b="b"/>
              <a:pathLst>
                <a:path w="2555" h="1480" extrusionOk="0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93"/>
            <p:cNvSpPr/>
            <p:nvPr/>
          </p:nvSpPr>
          <p:spPr>
            <a:xfrm>
              <a:off x="3380429" y="2685075"/>
              <a:ext cx="60482" cy="81587"/>
            </a:xfrm>
            <a:custGeom>
              <a:avLst/>
              <a:gdLst/>
              <a:ahLst/>
              <a:cxnLst/>
              <a:rect l="l" t="t" r="r" b="b"/>
              <a:pathLst>
                <a:path w="897" h="1210" extrusionOk="0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93"/>
            <p:cNvSpPr/>
            <p:nvPr/>
          </p:nvSpPr>
          <p:spPr>
            <a:xfrm>
              <a:off x="3422706" y="2730386"/>
              <a:ext cx="27308" cy="48413"/>
            </a:xfrm>
            <a:custGeom>
              <a:avLst/>
              <a:gdLst/>
              <a:ahLst/>
              <a:cxnLst/>
              <a:rect l="l" t="t" r="r" b="b"/>
              <a:pathLst>
                <a:path w="405" h="718" extrusionOk="0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93"/>
            <p:cNvSpPr/>
            <p:nvPr/>
          </p:nvSpPr>
          <p:spPr>
            <a:xfrm>
              <a:off x="3377395" y="2679006"/>
              <a:ext cx="72619" cy="60482"/>
            </a:xfrm>
            <a:custGeom>
              <a:avLst/>
              <a:gdLst/>
              <a:ahLst/>
              <a:cxnLst/>
              <a:rect l="l" t="t" r="r" b="b"/>
              <a:pathLst>
                <a:path w="1077" h="897" extrusionOk="0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93"/>
            <p:cNvSpPr/>
            <p:nvPr/>
          </p:nvSpPr>
          <p:spPr>
            <a:xfrm>
              <a:off x="3377395" y="2669903"/>
              <a:ext cx="48413" cy="27308"/>
            </a:xfrm>
            <a:custGeom>
              <a:avLst/>
              <a:gdLst/>
              <a:ahLst/>
              <a:cxnLst/>
              <a:rect l="l" t="t" r="r" b="b"/>
              <a:pathLst>
                <a:path w="718" h="405" extrusionOk="0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93"/>
            <p:cNvSpPr/>
            <p:nvPr/>
          </p:nvSpPr>
          <p:spPr>
            <a:xfrm>
              <a:off x="3353256" y="2679006"/>
              <a:ext cx="81655" cy="111862"/>
            </a:xfrm>
            <a:custGeom>
              <a:avLst/>
              <a:gdLst/>
              <a:ahLst/>
              <a:cxnLst/>
              <a:rect l="l" t="t" r="r" b="b"/>
              <a:pathLst>
                <a:path w="1211" h="1659" extrusionOk="0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93"/>
            <p:cNvSpPr/>
            <p:nvPr/>
          </p:nvSpPr>
          <p:spPr>
            <a:xfrm>
              <a:off x="3404636" y="2736387"/>
              <a:ext cx="18138" cy="33309"/>
            </a:xfrm>
            <a:custGeom>
              <a:avLst/>
              <a:gdLst/>
              <a:ahLst/>
              <a:cxnLst/>
              <a:rect l="l" t="t" r="r" b="b"/>
              <a:pathLst>
                <a:path w="269" h="494" extrusionOk="0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93"/>
            <p:cNvSpPr/>
            <p:nvPr/>
          </p:nvSpPr>
          <p:spPr>
            <a:xfrm>
              <a:off x="3374361" y="2700178"/>
              <a:ext cx="48413" cy="42344"/>
            </a:xfrm>
            <a:custGeom>
              <a:avLst/>
              <a:gdLst/>
              <a:ahLst/>
              <a:cxnLst/>
              <a:rect l="l" t="t" r="r" b="b"/>
              <a:pathLst>
                <a:path w="718" h="628" extrusionOk="0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93"/>
            <p:cNvSpPr/>
            <p:nvPr/>
          </p:nvSpPr>
          <p:spPr>
            <a:xfrm>
              <a:off x="3374361" y="2694110"/>
              <a:ext cx="33309" cy="21240"/>
            </a:xfrm>
            <a:custGeom>
              <a:avLst/>
              <a:gdLst/>
              <a:ahLst/>
              <a:cxnLst/>
              <a:rect l="l" t="t" r="r" b="b"/>
              <a:pathLst>
                <a:path w="494" h="315" extrusionOk="0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93"/>
            <p:cNvSpPr/>
            <p:nvPr/>
          </p:nvSpPr>
          <p:spPr>
            <a:xfrm>
              <a:off x="3356290" y="2700178"/>
              <a:ext cx="57448" cy="78620"/>
            </a:xfrm>
            <a:custGeom>
              <a:avLst/>
              <a:gdLst/>
              <a:ahLst/>
              <a:cxnLst/>
              <a:rect l="l" t="t" r="r" b="b"/>
              <a:pathLst>
                <a:path w="852" h="1166" extrusionOk="0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93"/>
            <p:cNvSpPr/>
            <p:nvPr/>
          </p:nvSpPr>
          <p:spPr>
            <a:xfrm>
              <a:off x="3253531" y="2663902"/>
              <a:ext cx="250830" cy="166209"/>
            </a:xfrm>
            <a:custGeom>
              <a:avLst/>
              <a:gdLst/>
              <a:ahLst/>
              <a:cxnLst/>
              <a:rect l="l" t="t" r="r" b="b"/>
              <a:pathLst>
                <a:path w="3720" h="2465" extrusionOk="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93"/>
            <p:cNvSpPr/>
            <p:nvPr/>
          </p:nvSpPr>
          <p:spPr>
            <a:xfrm>
              <a:off x="3253531" y="2654800"/>
              <a:ext cx="253865" cy="145104"/>
            </a:xfrm>
            <a:custGeom>
              <a:avLst/>
              <a:gdLst/>
              <a:ahLst/>
              <a:cxnLst/>
              <a:rect l="l" t="t" r="r" b="b"/>
              <a:pathLst>
                <a:path w="3765" h="2152" extrusionOk="0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93"/>
            <p:cNvSpPr/>
            <p:nvPr/>
          </p:nvSpPr>
          <p:spPr>
            <a:xfrm>
              <a:off x="3253531" y="2663902"/>
              <a:ext cx="238761" cy="166209"/>
            </a:xfrm>
            <a:custGeom>
              <a:avLst/>
              <a:gdLst/>
              <a:ahLst/>
              <a:cxnLst/>
              <a:rect l="l" t="t" r="r" b="b"/>
              <a:pathLst>
                <a:path w="3541" h="2465" extrusionOk="0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93"/>
            <p:cNvSpPr/>
            <p:nvPr/>
          </p:nvSpPr>
          <p:spPr>
            <a:xfrm>
              <a:off x="3202151" y="2688041"/>
              <a:ext cx="84689" cy="66551"/>
            </a:xfrm>
            <a:custGeom>
              <a:avLst/>
              <a:gdLst/>
              <a:ahLst/>
              <a:cxnLst/>
              <a:rect l="l" t="t" r="r" b="b"/>
              <a:pathLst>
                <a:path w="1256" h="987" extrusionOk="0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93"/>
            <p:cNvSpPr/>
            <p:nvPr/>
          </p:nvSpPr>
          <p:spPr>
            <a:xfrm>
              <a:off x="3168910" y="2739421"/>
              <a:ext cx="42412" cy="48413"/>
            </a:xfrm>
            <a:custGeom>
              <a:avLst/>
              <a:gdLst/>
              <a:ahLst/>
              <a:cxnLst/>
              <a:rect l="l" t="t" r="r" b="b"/>
              <a:pathLst>
                <a:path w="629" h="718" extrusionOk="0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93"/>
            <p:cNvSpPr/>
            <p:nvPr/>
          </p:nvSpPr>
          <p:spPr>
            <a:xfrm>
              <a:off x="3147805" y="2669903"/>
              <a:ext cx="139036" cy="96758"/>
            </a:xfrm>
            <a:custGeom>
              <a:avLst/>
              <a:gdLst/>
              <a:ahLst/>
              <a:cxnLst/>
              <a:rect l="l" t="t" r="r" b="b"/>
              <a:pathLst>
                <a:path w="2062" h="1435" extrusionOk="0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93"/>
            <p:cNvSpPr/>
            <p:nvPr/>
          </p:nvSpPr>
          <p:spPr>
            <a:xfrm>
              <a:off x="3147805" y="2754525"/>
              <a:ext cx="21172" cy="33309"/>
            </a:xfrm>
            <a:custGeom>
              <a:avLst/>
              <a:gdLst/>
              <a:ahLst/>
              <a:cxnLst/>
              <a:rect l="l" t="t" r="r" b="b"/>
              <a:pathLst>
                <a:path w="314" h="494" extrusionOk="0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93"/>
            <p:cNvSpPr/>
            <p:nvPr/>
          </p:nvSpPr>
          <p:spPr>
            <a:xfrm>
              <a:off x="3323049" y="2787766"/>
              <a:ext cx="166209" cy="78620"/>
            </a:xfrm>
            <a:custGeom>
              <a:avLst/>
              <a:gdLst/>
              <a:ahLst/>
              <a:cxnLst/>
              <a:rect l="l" t="t" r="r" b="b"/>
              <a:pathLst>
                <a:path w="2465" h="1166" extrusionOk="0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93"/>
            <p:cNvSpPr/>
            <p:nvPr/>
          </p:nvSpPr>
          <p:spPr>
            <a:xfrm>
              <a:off x="3425741" y="2805904"/>
              <a:ext cx="63517" cy="54414"/>
            </a:xfrm>
            <a:custGeom>
              <a:avLst/>
              <a:gdLst/>
              <a:ahLst/>
              <a:cxnLst/>
              <a:rect l="l" t="t" r="r" b="b"/>
              <a:pathLst>
                <a:path w="942" h="807" extrusionOk="0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93"/>
            <p:cNvSpPr/>
            <p:nvPr/>
          </p:nvSpPr>
          <p:spPr>
            <a:xfrm>
              <a:off x="3341187" y="2842180"/>
              <a:ext cx="84622" cy="45379"/>
            </a:xfrm>
            <a:custGeom>
              <a:avLst/>
              <a:gdLst/>
              <a:ahLst/>
              <a:cxnLst/>
              <a:rect l="l" t="t" r="r" b="b"/>
              <a:pathLst>
                <a:path w="1255" h="673" extrusionOk="0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93"/>
            <p:cNvSpPr/>
            <p:nvPr/>
          </p:nvSpPr>
          <p:spPr>
            <a:xfrm>
              <a:off x="3323049" y="2857284"/>
              <a:ext cx="18205" cy="30275"/>
            </a:xfrm>
            <a:custGeom>
              <a:avLst/>
              <a:gdLst/>
              <a:ahLst/>
              <a:cxnLst/>
              <a:rect l="l" t="t" r="r" b="b"/>
              <a:pathLst>
                <a:path w="270" h="449" extrusionOk="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93"/>
            <p:cNvSpPr/>
            <p:nvPr/>
          </p:nvSpPr>
          <p:spPr>
            <a:xfrm>
              <a:off x="3579880" y="2639696"/>
              <a:ext cx="30275" cy="51447"/>
            </a:xfrm>
            <a:custGeom>
              <a:avLst/>
              <a:gdLst/>
              <a:ahLst/>
              <a:cxnLst/>
              <a:rect l="l" t="t" r="r" b="b"/>
              <a:pathLst>
                <a:path w="449" h="763" extrusionOk="0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93"/>
            <p:cNvSpPr/>
            <p:nvPr/>
          </p:nvSpPr>
          <p:spPr>
            <a:xfrm>
              <a:off x="3579880" y="2585349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93"/>
            <p:cNvSpPr/>
            <p:nvPr/>
          </p:nvSpPr>
          <p:spPr>
            <a:xfrm>
              <a:off x="3604019" y="2576247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93"/>
            <p:cNvSpPr/>
            <p:nvPr/>
          </p:nvSpPr>
          <p:spPr>
            <a:xfrm>
              <a:off x="3597950" y="2585349"/>
              <a:ext cx="84689" cy="117863"/>
            </a:xfrm>
            <a:custGeom>
              <a:avLst/>
              <a:gdLst/>
              <a:ahLst/>
              <a:cxnLst/>
              <a:rect l="l" t="t" r="r" b="b"/>
              <a:pathLst>
                <a:path w="1256" h="1748" extrusionOk="0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93"/>
            <p:cNvSpPr/>
            <p:nvPr/>
          </p:nvSpPr>
          <p:spPr>
            <a:xfrm>
              <a:off x="3619122" y="2648799"/>
              <a:ext cx="12137" cy="24206"/>
            </a:xfrm>
            <a:custGeom>
              <a:avLst/>
              <a:gdLst/>
              <a:ahLst/>
              <a:cxnLst/>
              <a:rect l="l" t="t" r="r" b="b"/>
              <a:pathLst>
                <a:path w="180" h="359" extrusionOk="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93"/>
            <p:cNvSpPr/>
            <p:nvPr/>
          </p:nvSpPr>
          <p:spPr>
            <a:xfrm>
              <a:off x="3619122" y="2621625"/>
              <a:ext cx="36343" cy="3027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93"/>
            <p:cNvSpPr/>
            <p:nvPr/>
          </p:nvSpPr>
          <p:spPr>
            <a:xfrm>
              <a:off x="3631192" y="2615557"/>
              <a:ext cx="24274" cy="15171"/>
            </a:xfrm>
            <a:custGeom>
              <a:avLst/>
              <a:gdLst/>
              <a:ahLst/>
              <a:cxnLst/>
              <a:rect l="l" t="t" r="r" b="b"/>
              <a:pathLst>
                <a:path w="360" h="225" extrusionOk="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93"/>
            <p:cNvSpPr/>
            <p:nvPr/>
          </p:nvSpPr>
          <p:spPr>
            <a:xfrm>
              <a:off x="3625191" y="2621625"/>
              <a:ext cx="42344" cy="57448"/>
            </a:xfrm>
            <a:custGeom>
              <a:avLst/>
              <a:gdLst/>
              <a:ahLst/>
              <a:cxnLst/>
              <a:rect l="l" t="t" r="r" b="b"/>
              <a:pathLst>
                <a:path w="628" h="852" extrusionOk="0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93"/>
            <p:cNvSpPr/>
            <p:nvPr/>
          </p:nvSpPr>
          <p:spPr>
            <a:xfrm>
              <a:off x="3673536" y="3074805"/>
              <a:ext cx="27241" cy="96758"/>
            </a:xfrm>
            <a:custGeom>
              <a:avLst/>
              <a:gdLst/>
              <a:ahLst/>
              <a:cxnLst/>
              <a:rect l="l" t="t" r="r" b="b"/>
              <a:pathLst>
                <a:path w="404" h="1435" extrusionOk="0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93"/>
            <p:cNvSpPr/>
            <p:nvPr/>
          </p:nvSpPr>
          <p:spPr>
            <a:xfrm>
              <a:off x="3673536" y="3020391"/>
              <a:ext cx="75586" cy="63517"/>
            </a:xfrm>
            <a:custGeom>
              <a:avLst/>
              <a:gdLst/>
              <a:ahLst/>
              <a:cxnLst/>
              <a:rect l="l" t="t" r="r" b="b"/>
              <a:pathLst>
                <a:path w="1121" h="942" extrusionOk="0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93"/>
            <p:cNvSpPr/>
            <p:nvPr/>
          </p:nvSpPr>
          <p:spPr>
            <a:xfrm>
              <a:off x="3697675" y="3011356"/>
              <a:ext cx="51447" cy="30275"/>
            </a:xfrm>
            <a:custGeom>
              <a:avLst/>
              <a:gdLst/>
              <a:ahLst/>
              <a:cxnLst/>
              <a:rect l="l" t="t" r="r" b="b"/>
              <a:pathLst>
                <a:path w="763" h="449" extrusionOk="0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93"/>
            <p:cNvSpPr/>
            <p:nvPr/>
          </p:nvSpPr>
          <p:spPr>
            <a:xfrm>
              <a:off x="3688640" y="3020391"/>
              <a:ext cx="84622" cy="151172"/>
            </a:xfrm>
            <a:custGeom>
              <a:avLst/>
              <a:gdLst/>
              <a:ahLst/>
              <a:cxnLst/>
              <a:rect l="l" t="t" r="r" b="b"/>
              <a:pathLst>
                <a:path w="1255" h="2242" extrusionOk="0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93"/>
            <p:cNvSpPr/>
            <p:nvPr/>
          </p:nvSpPr>
          <p:spPr>
            <a:xfrm>
              <a:off x="3709745" y="3080873"/>
              <a:ext cx="15171" cy="27241"/>
            </a:xfrm>
            <a:custGeom>
              <a:avLst/>
              <a:gdLst/>
              <a:ahLst/>
              <a:cxnLst/>
              <a:rect l="l" t="t" r="r" b="b"/>
              <a:pathLst>
                <a:path w="225" h="404" extrusionOk="0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93"/>
            <p:cNvSpPr/>
            <p:nvPr/>
          </p:nvSpPr>
          <p:spPr>
            <a:xfrm>
              <a:off x="3709745" y="3056667"/>
              <a:ext cx="39378" cy="30275"/>
            </a:xfrm>
            <a:custGeom>
              <a:avLst/>
              <a:gdLst/>
              <a:ahLst/>
              <a:cxnLst/>
              <a:rect l="l" t="t" r="r" b="b"/>
              <a:pathLst>
                <a:path w="584" h="449" extrusionOk="0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93"/>
            <p:cNvSpPr/>
            <p:nvPr/>
          </p:nvSpPr>
          <p:spPr>
            <a:xfrm>
              <a:off x="3721882" y="3050598"/>
              <a:ext cx="27241" cy="15239"/>
            </a:xfrm>
            <a:custGeom>
              <a:avLst/>
              <a:gdLst/>
              <a:ahLst/>
              <a:cxnLst/>
              <a:rect l="l" t="t" r="r" b="b"/>
              <a:pathLst>
                <a:path w="404" h="226" extrusionOk="0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93"/>
            <p:cNvSpPr/>
            <p:nvPr/>
          </p:nvSpPr>
          <p:spPr>
            <a:xfrm>
              <a:off x="3718847" y="3056667"/>
              <a:ext cx="42344" cy="57448"/>
            </a:xfrm>
            <a:custGeom>
              <a:avLst/>
              <a:gdLst/>
              <a:ahLst/>
              <a:cxnLst/>
              <a:rect l="l" t="t" r="r" b="b"/>
              <a:pathLst>
                <a:path w="628" h="852" extrusionOk="0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93"/>
            <p:cNvSpPr/>
            <p:nvPr/>
          </p:nvSpPr>
          <p:spPr>
            <a:xfrm>
              <a:off x="2866767" y="3316532"/>
              <a:ext cx="435177" cy="238761"/>
            </a:xfrm>
            <a:custGeom>
              <a:avLst/>
              <a:gdLst/>
              <a:ahLst/>
              <a:cxnLst/>
              <a:rect l="l" t="t" r="r" b="b"/>
              <a:pathLst>
                <a:path w="6454" h="3541" extrusionOk="0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93"/>
            <p:cNvSpPr/>
            <p:nvPr/>
          </p:nvSpPr>
          <p:spPr>
            <a:xfrm>
              <a:off x="3051114" y="3491775"/>
              <a:ext cx="389798" cy="323315"/>
            </a:xfrm>
            <a:custGeom>
              <a:avLst/>
              <a:gdLst/>
              <a:ahLst/>
              <a:cxnLst/>
              <a:rect l="l" t="t" r="r" b="b"/>
              <a:pathLst>
                <a:path w="5781" h="4795" extrusionOk="0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93"/>
            <p:cNvSpPr/>
            <p:nvPr/>
          </p:nvSpPr>
          <p:spPr>
            <a:xfrm>
              <a:off x="3023941" y="3416189"/>
              <a:ext cx="416972" cy="296209"/>
            </a:xfrm>
            <a:custGeom>
              <a:avLst/>
              <a:gdLst/>
              <a:ahLst/>
              <a:cxnLst/>
              <a:rect l="l" t="t" r="r" b="b"/>
              <a:pathLst>
                <a:path w="6184" h="4393" extrusionOk="0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93"/>
            <p:cNvSpPr/>
            <p:nvPr/>
          </p:nvSpPr>
          <p:spPr>
            <a:xfrm>
              <a:off x="2969527" y="3352740"/>
              <a:ext cx="441178" cy="284072"/>
            </a:xfrm>
            <a:custGeom>
              <a:avLst/>
              <a:gdLst/>
              <a:ahLst/>
              <a:cxnLst/>
              <a:rect l="l" t="t" r="r" b="b"/>
              <a:pathLst>
                <a:path w="6543" h="4213" extrusionOk="0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93"/>
            <p:cNvSpPr/>
            <p:nvPr/>
          </p:nvSpPr>
          <p:spPr>
            <a:xfrm>
              <a:off x="2918147" y="3316532"/>
              <a:ext cx="441178" cy="256831"/>
            </a:xfrm>
            <a:custGeom>
              <a:avLst/>
              <a:gdLst/>
              <a:ahLst/>
              <a:cxnLst/>
              <a:rect l="l" t="t" r="r" b="b"/>
              <a:pathLst>
                <a:path w="6543" h="3809" extrusionOk="0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93"/>
            <p:cNvSpPr/>
            <p:nvPr/>
          </p:nvSpPr>
          <p:spPr>
            <a:xfrm>
              <a:off x="2836560" y="3540121"/>
              <a:ext cx="220623" cy="274969"/>
            </a:xfrm>
            <a:custGeom>
              <a:avLst/>
              <a:gdLst/>
              <a:ahLst/>
              <a:cxnLst/>
              <a:rect l="l" t="t" r="r" b="b"/>
              <a:pathLst>
                <a:path w="3272" h="4078" extrusionOk="0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93"/>
            <p:cNvSpPr/>
            <p:nvPr/>
          </p:nvSpPr>
          <p:spPr>
            <a:xfrm>
              <a:off x="2649247" y="3422258"/>
              <a:ext cx="329383" cy="501593"/>
            </a:xfrm>
            <a:custGeom>
              <a:avLst/>
              <a:gdLst/>
              <a:ahLst/>
              <a:cxnLst/>
              <a:rect l="l" t="t" r="r" b="b"/>
              <a:pathLst>
                <a:path w="4885" h="7439" extrusionOk="0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93"/>
            <p:cNvSpPr/>
            <p:nvPr/>
          </p:nvSpPr>
          <p:spPr>
            <a:xfrm>
              <a:off x="2649247" y="3346739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93"/>
            <p:cNvSpPr/>
            <p:nvPr/>
          </p:nvSpPr>
          <p:spPr>
            <a:xfrm>
              <a:off x="2978562" y="3537087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93"/>
            <p:cNvSpPr/>
            <p:nvPr/>
          </p:nvSpPr>
          <p:spPr>
            <a:xfrm>
              <a:off x="2709662" y="3373912"/>
              <a:ext cx="341520" cy="193449"/>
            </a:xfrm>
            <a:custGeom>
              <a:avLst/>
              <a:gdLst/>
              <a:ahLst/>
              <a:cxnLst/>
              <a:rect l="l" t="t" r="r" b="b"/>
              <a:pathLst>
                <a:path w="5065" h="2869" extrusionOk="0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93"/>
            <p:cNvSpPr/>
            <p:nvPr/>
          </p:nvSpPr>
          <p:spPr>
            <a:xfrm>
              <a:off x="2709662" y="3416189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93"/>
            <p:cNvSpPr/>
            <p:nvPr/>
          </p:nvSpPr>
          <p:spPr>
            <a:xfrm>
              <a:off x="2972561" y="3525017"/>
              <a:ext cx="78620" cy="51380"/>
            </a:xfrm>
            <a:custGeom>
              <a:avLst/>
              <a:gdLst/>
              <a:ahLst/>
              <a:cxnLst/>
              <a:rect l="l" t="t" r="r" b="b"/>
              <a:pathLst>
                <a:path w="1166" h="762" extrusionOk="0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93"/>
            <p:cNvSpPr/>
            <p:nvPr/>
          </p:nvSpPr>
          <p:spPr>
            <a:xfrm>
              <a:off x="2676420" y="3476672"/>
              <a:ext cx="259933" cy="398834"/>
            </a:xfrm>
            <a:custGeom>
              <a:avLst/>
              <a:gdLst/>
              <a:ahLst/>
              <a:cxnLst/>
              <a:rect l="l" t="t" r="r" b="b"/>
              <a:pathLst>
                <a:path w="3855" h="5915" extrusionOk="0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93"/>
            <p:cNvSpPr/>
            <p:nvPr/>
          </p:nvSpPr>
          <p:spPr>
            <a:xfrm>
              <a:off x="2676420" y="3473637"/>
              <a:ext cx="269036" cy="160208"/>
            </a:xfrm>
            <a:custGeom>
              <a:avLst/>
              <a:gdLst/>
              <a:ahLst/>
              <a:cxnLst/>
              <a:rect l="l" t="t" r="r" b="b"/>
              <a:pathLst>
                <a:path w="3990" h="2376" extrusionOk="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93"/>
            <p:cNvSpPr/>
            <p:nvPr/>
          </p:nvSpPr>
          <p:spPr>
            <a:xfrm>
              <a:off x="2936285" y="3624675"/>
              <a:ext cx="9170" cy="250830"/>
            </a:xfrm>
            <a:custGeom>
              <a:avLst/>
              <a:gdLst/>
              <a:ahLst/>
              <a:cxnLst/>
              <a:rect l="l" t="t" r="r" b="b"/>
              <a:pathLst>
                <a:path w="136" h="3720" extrusionOk="0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93"/>
            <p:cNvSpPr/>
            <p:nvPr/>
          </p:nvSpPr>
          <p:spPr>
            <a:xfrm>
              <a:off x="2510279" y="3503845"/>
              <a:ext cx="329383" cy="498559"/>
            </a:xfrm>
            <a:custGeom>
              <a:avLst/>
              <a:gdLst/>
              <a:ahLst/>
              <a:cxnLst/>
              <a:rect l="l" t="t" r="r" b="b"/>
              <a:pathLst>
                <a:path w="4885" h="7394" extrusionOk="0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93"/>
            <p:cNvSpPr/>
            <p:nvPr/>
          </p:nvSpPr>
          <p:spPr>
            <a:xfrm>
              <a:off x="2510279" y="3425292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93"/>
            <p:cNvSpPr/>
            <p:nvPr/>
          </p:nvSpPr>
          <p:spPr>
            <a:xfrm>
              <a:off x="2839594" y="3615639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93"/>
            <p:cNvSpPr/>
            <p:nvPr/>
          </p:nvSpPr>
          <p:spPr>
            <a:xfrm>
              <a:off x="2570694" y="3452465"/>
              <a:ext cx="338486" cy="196484"/>
            </a:xfrm>
            <a:custGeom>
              <a:avLst/>
              <a:gdLst/>
              <a:ahLst/>
              <a:cxnLst/>
              <a:rect l="l" t="t" r="r" b="b"/>
              <a:pathLst>
                <a:path w="5020" h="2914" extrusionOk="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93"/>
            <p:cNvSpPr/>
            <p:nvPr/>
          </p:nvSpPr>
          <p:spPr>
            <a:xfrm>
              <a:off x="2570694" y="3497776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93"/>
            <p:cNvSpPr/>
            <p:nvPr/>
          </p:nvSpPr>
          <p:spPr>
            <a:xfrm>
              <a:off x="2833593" y="3603570"/>
              <a:ext cx="75586" cy="54414"/>
            </a:xfrm>
            <a:custGeom>
              <a:avLst/>
              <a:gdLst/>
              <a:ahLst/>
              <a:cxnLst/>
              <a:rect l="l" t="t" r="r" b="b"/>
              <a:pathLst>
                <a:path w="1121" h="807" extrusionOk="0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93"/>
            <p:cNvSpPr/>
            <p:nvPr/>
          </p:nvSpPr>
          <p:spPr>
            <a:xfrm>
              <a:off x="2537452" y="3558191"/>
              <a:ext cx="259933" cy="398901"/>
            </a:xfrm>
            <a:custGeom>
              <a:avLst/>
              <a:gdLst/>
              <a:ahLst/>
              <a:cxnLst/>
              <a:rect l="l" t="t" r="r" b="b"/>
              <a:pathLst>
                <a:path w="3855" h="5916" extrusionOk="0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93"/>
            <p:cNvSpPr/>
            <p:nvPr/>
          </p:nvSpPr>
          <p:spPr>
            <a:xfrm>
              <a:off x="2537452" y="3555225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93"/>
            <p:cNvSpPr/>
            <p:nvPr/>
          </p:nvSpPr>
          <p:spPr>
            <a:xfrm>
              <a:off x="2797317" y="3706262"/>
              <a:ext cx="9103" cy="250830"/>
            </a:xfrm>
            <a:custGeom>
              <a:avLst/>
              <a:gdLst/>
              <a:ahLst/>
              <a:cxnLst/>
              <a:rect l="l" t="t" r="r" b="b"/>
              <a:pathLst>
                <a:path w="135" h="3720" extrusionOk="0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93"/>
            <p:cNvSpPr/>
            <p:nvPr/>
          </p:nvSpPr>
          <p:spPr>
            <a:xfrm>
              <a:off x="2371311" y="3582398"/>
              <a:ext cx="329383" cy="501593"/>
            </a:xfrm>
            <a:custGeom>
              <a:avLst/>
              <a:gdLst/>
              <a:ahLst/>
              <a:cxnLst/>
              <a:rect l="l" t="t" r="r" b="b"/>
              <a:pathLst>
                <a:path w="4885" h="7439" extrusionOk="0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93"/>
            <p:cNvSpPr/>
            <p:nvPr/>
          </p:nvSpPr>
          <p:spPr>
            <a:xfrm>
              <a:off x="2371311" y="3506879"/>
              <a:ext cx="462350" cy="265934"/>
            </a:xfrm>
            <a:custGeom>
              <a:avLst/>
              <a:gdLst/>
              <a:ahLst/>
              <a:cxnLst/>
              <a:rect l="l" t="t" r="r" b="b"/>
              <a:pathLst>
                <a:path w="6857" h="3944" extrusionOk="0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93"/>
            <p:cNvSpPr/>
            <p:nvPr/>
          </p:nvSpPr>
          <p:spPr>
            <a:xfrm>
              <a:off x="2700626" y="3697227"/>
              <a:ext cx="133034" cy="386764"/>
            </a:xfrm>
            <a:custGeom>
              <a:avLst/>
              <a:gdLst/>
              <a:ahLst/>
              <a:cxnLst/>
              <a:rect l="l" t="t" r="r" b="b"/>
              <a:pathLst>
                <a:path w="1973" h="5736" extrusionOk="0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93"/>
            <p:cNvSpPr/>
            <p:nvPr/>
          </p:nvSpPr>
          <p:spPr>
            <a:xfrm>
              <a:off x="2431726" y="3534052"/>
              <a:ext cx="338486" cy="196484"/>
            </a:xfrm>
            <a:custGeom>
              <a:avLst/>
              <a:gdLst/>
              <a:ahLst/>
              <a:cxnLst/>
              <a:rect l="l" t="t" r="r" b="b"/>
              <a:pathLst>
                <a:path w="5020" h="2914" extrusionOk="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93"/>
            <p:cNvSpPr/>
            <p:nvPr/>
          </p:nvSpPr>
          <p:spPr>
            <a:xfrm>
              <a:off x="2431726" y="3579364"/>
              <a:ext cx="268968" cy="157174"/>
            </a:xfrm>
            <a:custGeom>
              <a:avLst/>
              <a:gdLst/>
              <a:ahLst/>
              <a:cxnLst/>
              <a:rect l="l" t="t" r="r" b="b"/>
              <a:pathLst>
                <a:path w="3989" h="2331" extrusionOk="0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93"/>
            <p:cNvSpPr/>
            <p:nvPr/>
          </p:nvSpPr>
          <p:spPr>
            <a:xfrm>
              <a:off x="2694558" y="3685090"/>
              <a:ext cx="75654" cy="51447"/>
            </a:xfrm>
            <a:custGeom>
              <a:avLst/>
              <a:gdLst/>
              <a:ahLst/>
              <a:cxnLst/>
              <a:rect l="l" t="t" r="r" b="b"/>
              <a:pathLst>
                <a:path w="1122" h="763" extrusionOk="0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93"/>
            <p:cNvSpPr/>
            <p:nvPr/>
          </p:nvSpPr>
          <p:spPr>
            <a:xfrm>
              <a:off x="2398484" y="3639778"/>
              <a:ext cx="259933" cy="395867"/>
            </a:xfrm>
            <a:custGeom>
              <a:avLst/>
              <a:gdLst/>
              <a:ahLst/>
              <a:cxnLst/>
              <a:rect l="l" t="t" r="r" b="b"/>
              <a:pathLst>
                <a:path w="3855" h="5871" extrusionOk="0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93"/>
            <p:cNvSpPr/>
            <p:nvPr/>
          </p:nvSpPr>
          <p:spPr>
            <a:xfrm>
              <a:off x="2398484" y="3633777"/>
              <a:ext cx="268968" cy="160208"/>
            </a:xfrm>
            <a:custGeom>
              <a:avLst/>
              <a:gdLst/>
              <a:ahLst/>
              <a:cxnLst/>
              <a:rect l="l" t="t" r="r" b="b"/>
              <a:pathLst>
                <a:path w="3989" h="2376" extrusionOk="0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93"/>
            <p:cNvSpPr/>
            <p:nvPr/>
          </p:nvSpPr>
          <p:spPr>
            <a:xfrm>
              <a:off x="2658349" y="3784815"/>
              <a:ext cx="9103" cy="250830"/>
            </a:xfrm>
            <a:custGeom>
              <a:avLst/>
              <a:gdLst/>
              <a:ahLst/>
              <a:cxnLst/>
              <a:rect l="l" t="t" r="r" b="b"/>
              <a:pathLst>
                <a:path w="135" h="3720" extrusionOk="0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93"/>
            <p:cNvSpPr/>
            <p:nvPr/>
          </p:nvSpPr>
          <p:spPr>
            <a:xfrm>
              <a:off x="3915196" y="1902513"/>
              <a:ext cx="1365744" cy="791666"/>
            </a:xfrm>
            <a:custGeom>
              <a:avLst/>
              <a:gdLst/>
              <a:ahLst/>
              <a:cxnLst/>
              <a:rect l="l" t="t" r="r" b="b"/>
              <a:pathLst>
                <a:path w="20255" h="11741" extrusionOk="0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93"/>
            <p:cNvSpPr/>
            <p:nvPr/>
          </p:nvSpPr>
          <p:spPr>
            <a:xfrm>
              <a:off x="1833510" y="3561226"/>
              <a:ext cx="577112" cy="332418"/>
            </a:xfrm>
            <a:custGeom>
              <a:avLst/>
              <a:gdLst/>
              <a:ahLst/>
              <a:cxnLst/>
              <a:rect l="l" t="t" r="r" b="b"/>
              <a:pathLst>
                <a:path w="8559" h="4930" extrusionOk="0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93"/>
            <p:cNvSpPr/>
            <p:nvPr/>
          </p:nvSpPr>
          <p:spPr>
            <a:xfrm>
              <a:off x="4190165" y="2062653"/>
              <a:ext cx="1284157" cy="966910"/>
            </a:xfrm>
            <a:custGeom>
              <a:avLst/>
              <a:gdLst/>
              <a:ahLst/>
              <a:cxnLst/>
              <a:rect l="l" t="t" r="r" b="b"/>
              <a:pathLst>
                <a:path w="19045" h="14340" extrusionOk="0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93"/>
            <p:cNvSpPr/>
            <p:nvPr/>
          </p:nvSpPr>
          <p:spPr>
            <a:xfrm>
              <a:off x="2570694" y="3008321"/>
              <a:ext cx="1812923" cy="1048498"/>
            </a:xfrm>
            <a:custGeom>
              <a:avLst/>
              <a:gdLst/>
              <a:ahLst/>
              <a:cxnLst/>
              <a:rect l="l" t="t" r="r" b="b"/>
              <a:pathLst>
                <a:path w="26887" h="15550" extrusionOk="0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93"/>
            <p:cNvSpPr/>
            <p:nvPr/>
          </p:nvSpPr>
          <p:spPr>
            <a:xfrm>
              <a:off x="2108412" y="3718331"/>
              <a:ext cx="495592" cy="510696"/>
            </a:xfrm>
            <a:custGeom>
              <a:avLst/>
              <a:gdLst/>
              <a:ahLst/>
              <a:cxnLst/>
              <a:rect l="l" t="t" r="r" b="b"/>
              <a:pathLst>
                <a:path w="7350" h="7574" extrusionOk="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93"/>
            <p:cNvSpPr/>
            <p:nvPr/>
          </p:nvSpPr>
          <p:spPr>
            <a:xfrm>
              <a:off x="2235310" y="2398036"/>
              <a:ext cx="3239015" cy="2148240"/>
            </a:xfrm>
            <a:custGeom>
              <a:avLst/>
              <a:gdLst/>
              <a:ahLst/>
              <a:cxnLst/>
              <a:rect l="l" t="t" r="r" b="b"/>
              <a:pathLst>
                <a:path w="48037" h="31860" extrusionOk="0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93"/>
            <p:cNvSpPr/>
            <p:nvPr/>
          </p:nvSpPr>
          <p:spPr>
            <a:xfrm>
              <a:off x="1640128" y="3893575"/>
              <a:ext cx="661733" cy="516764"/>
            </a:xfrm>
            <a:custGeom>
              <a:avLst/>
              <a:gdLst/>
              <a:ahLst/>
              <a:cxnLst/>
              <a:rect l="l" t="t" r="r" b="b"/>
              <a:pathLst>
                <a:path w="9814" h="7664" extrusionOk="0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93"/>
            <p:cNvSpPr/>
            <p:nvPr/>
          </p:nvSpPr>
          <p:spPr>
            <a:xfrm>
              <a:off x="1416539" y="3736469"/>
              <a:ext cx="417039" cy="462350"/>
            </a:xfrm>
            <a:custGeom>
              <a:avLst/>
              <a:gdLst/>
              <a:ahLst/>
              <a:cxnLst/>
              <a:rect l="l" t="t" r="r" b="b"/>
              <a:pathLst>
                <a:path w="6185" h="6857" extrusionOk="0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93"/>
            <p:cNvSpPr/>
            <p:nvPr/>
          </p:nvSpPr>
          <p:spPr>
            <a:xfrm>
              <a:off x="1416539" y="3736469"/>
              <a:ext cx="691941" cy="619456"/>
            </a:xfrm>
            <a:custGeom>
              <a:avLst/>
              <a:gdLst/>
              <a:ahLst/>
              <a:cxnLst/>
              <a:rect l="l" t="t" r="r" b="b"/>
              <a:pathLst>
                <a:path w="10262" h="9187" extrusionOk="0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93"/>
            <p:cNvSpPr/>
            <p:nvPr/>
          </p:nvSpPr>
          <p:spPr>
            <a:xfrm>
              <a:off x="1688474" y="4132268"/>
              <a:ext cx="462350" cy="223657"/>
            </a:xfrm>
            <a:custGeom>
              <a:avLst/>
              <a:gdLst/>
              <a:ahLst/>
              <a:cxnLst/>
              <a:rect l="l" t="t" r="r" b="b"/>
              <a:pathLst>
                <a:path w="6857" h="3317" extrusionOk="0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93"/>
            <p:cNvSpPr/>
            <p:nvPr/>
          </p:nvSpPr>
          <p:spPr>
            <a:xfrm>
              <a:off x="1416539" y="3857367"/>
              <a:ext cx="259933" cy="341453"/>
            </a:xfrm>
            <a:custGeom>
              <a:avLst/>
              <a:gdLst/>
              <a:ahLst/>
              <a:cxnLst/>
              <a:rect l="l" t="t" r="r" b="b"/>
              <a:pathLst>
                <a:path w="3855" h="5064" extrusionOk="0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93"/>
            <p:cNvSpPr/>
            <p:nvPr/>
          </p:nvSpPr>
          <p:spPr>
            <a:xfrm>
              <a:off x="1416539" y="4032610"/>
              <a:ext cx="420006" cy="323315"/>
            </a:xfrm>
            <a:custGeom>
              <a:avLst/>
              <a:gdLst/>
              <a:ahLst/>
              <a:cxnLst/>
              <a:rect l="l" t="t" r="r" b="b"/>
              <a:pathLst>
                <a:path w="6229" h="4795" extrusionOk="0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93"/>
            <p:cNvSpPr/>
            <p:nvPr/>
          </p:nvSpPr>
          <p:spPr>
            <a:xfrm>
              <a:off x="1289641" y="4198751"/>
              <a:ext cx="398901" cy="335452"/>
            </a:xfrm>
            <a:custGeom>
              <a:avLst/>
              <a:gdLst/>
              <a:ahLst/>
              <a:cxnLst/>
              <a:rect l="l" t="t" r="r" b="b"/>
              <a:pathLst>
                <a:path w="5916" h="4975" extrusionOk="0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93"/>
            <p:cNvSpPr/>
            <p:nvPr/>
          </p:nvSpPr>
          <p:spPr>
            <a:xfrm>
              <a:off x="1688474" y="4512963"/>
              <a:ext cx="613388" cy="160208"/>
            </a:xfrm>
            <a:custGeom>
              <a:avLst/>
              <a:gdLst/>
              <a:ahLst/>
              <a:cxnLst/>
              <a:rect l="l" t="t" r="r" b="b"/>
              <a:pathLst>
                <a:path w="9097" h="2376" extrusionOk="0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93"/>
            <p:cNvSpPr/>
            <p:nvPr/>
          </p:nvSpPr>
          <p:spPr>
            <a:xfrm>
              <a:off x="1688474" y="4228959"/>
              <a:ext cx="682906" cy="444212"/>
            </a:xfrm>
            <a:custGeom>
              <a:avLst/>
              <a:gdLst/>
              <a:ahLst/>
              <a:cxnLst/>
              <a:rect l="l" t="t" r="r" b="b"/>
              <a:pathLst>
                <a:path w="10128" h="6588" extrusionOk="0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93"/>
            <p:cNvSpPr/>
            <p:nvPr/>
          </p:nvSpPr>
          <p:spPr>
            <a:xfrm>
              <a:off x="1473920" y="4355857"/>
              <a:ext cx="281105" cy="317314"/>
            </a:xfrm>
            <a:custGeom>
              <a:avLst/>
              <a:gdLst/>
              <a:ahLst/>
              <a:cxnLst/>
              <a:rect l="l" t="t" r="r" b="b"/>
              <a:pathLst>
                <a:path w="4169" h="4706" extrusionOk="0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93"/>
            <p:cNvSpPr/>
            <p:nvPr/>
          </p:nvSpPr>
          <p:spPr>
            <a:xfrm>
              <a:off x="1289641" y="4428409"/>
              <a:ext cx="184347" cy="205519"/>
            </a:xfrm>
            <a:custGeom>
              <a:avLst/>
              <a:gdLst/>
              <a:ahLst/>
              <a:cxnLst/>
              <a:rect l="l" t="t" r="r" b="b"/>
              <a:pathLst>
                <a:path w="2734" h="3048" extrusionOk="0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93"/>
            <p:cNvSpPr/>
            <p:nvPr/>
          </p:nvSpPr>
          <p:spPr>
            <a:xfrm>
              <a:off x="4410720" y="3162393"/>
              <a:ext cx="2317483" cy="486557"/>
            </a:xfrm>
            <a:custGeom>
              <a:avLst/>
              <a:gdLst/>
              <a:ahLst/>
              <a:cxnLst/>
              <a:rect l="l" t="t" r="r" b="b"/>
              <a:pathLst>
                <a:path w="34370" h="7216" extrusionOk="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93"/>
            <p:cNvSpPr/>
            <p:nvPr/>
          </p:nvSpPr>
          <p:spPr>
            <a:xfrm>
              <a:off x="6640543" y="3455499"/>
              <a:ext cx="220623" cy="193449"/>
            </a:xfrm>
            <a:custGeom>
              <a:avLst/>
              <a:gdLst/>
              <a:ahLst/>
              <a:cxnLst/>
              <a:rect l="l" t="t" r="r" b="b"/>
              <a:pathLst>
                <a:path w="3272" h="2869" extrusionOk="0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93"/>
            <p:cNvSpPr/>
            <p:nvPr/>
          </p:nvSpPr>
          <p:spPr>
            <a:xfrm>
              <a:off x="4410720" y="2697144"/>
              <a:ext cx="2450450" cy="885323"/>
            </a:xfrm>
            <a:custGeom>
              <a:avLst/>
              <a:gdLst/>
              <a:ahLst/>
              <a:cxnLst/>
              <a:rect l="l" t="t" r="r" b="b"/>
              <a:pathLst>
                <a:path w="36342" h="13130" extrusionOk="0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93"/>
            <p:cNvSpPr/>
            <p:nvPr/>
          </p:nvSpPr>
          <p:spPr>
            <a:xfrm>
              <a:off x="5220455" y="2908596"/>
              <a:ext cx="420073" cy="241795"/>
            </a:xfrm>
            <a:custGeom>
              <a:avLst/>
              <a:gdLst/>
              <a:ahLst/>
              <a:cxnLst/>
              <a:rect l="l" t="t" r="r" b="b"/>
              <a:pathLst>
                <a:path w="6230" h="3586" extrusionOk="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93"/>
            <p:cNvSpPr/>
            <p:nvPr/>
          </p:nvSpPr>
          <p:spPr>
            <a:xfrm>
              <a:off x="5317146" y="2929768"/>
              <a:ext cx="133034" cy="75586"/>
            </a:xfrm>
            <a:custGeom>
              <a:avLst/>
              <a:gdLst/>
              <a:ahLst/>
              <a:cxnLst/>
              <a:rect l="l" t="t" r="r" b="b"/>
              <a:pathLst>
                <a:path w="1973" h="1121" extrusionOk="0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93"/>
            <p:cNvSpPr/>
            <p:nvPr/>
          </p:nvSpPr>
          <p:spPr>
            <a:xfrm>
              <a:off x="2603936" y="3029493"/>
              <a:ext cx="1924718" cy="1124016"/>
            </a:xfrm>
            <a:custGeom>
              <a:avLst/>
              <a:gdLst/>
              <a:ahLst/>
              <a:cxnLst/>
              <a:rect l="l" t="t" r="r" b="b"/>
              <a:pathLst>
                <a:path w="28545" h="16670" extrusionOk="0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93"/>
            <p:cNvSpPr/>
            <p:nvPr/>
          </p:nvSpPr>
          <p:spPr>
            <a:xfrm>
              <a:off x="2945388" y="2830043"/>
              <a:ext cx="1791751" cy="1223742"/>
            </a:xfrm>
            <a:custGeom>
              <a:avLst/>
              <a:gdLst/>
              <a:ahLst/>
              <a:cxnLst/>
              <a:rect l="l" t="t" r="r" b="b"/>
              <a:pathLst>
                <a:path w="26573" h="18149" extrusionOk="0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93"/>
            <p:cNvSpPr/>
            <p:nvPr/>
          </p:nvSpPr>
          <p:spPr>
            <a:xfrm>
              <a:off x="2927250" y="2811973"/>
              <a:ext cx="1809889" cy="1045463"/>
            </a:xfrm>
            <a:custGeom>
              <a:avLst/>
              <a:gdLst/>
              <a:ahLst/>
              <a:cxnLst/>
              <a:rect l="l" t="t" r="r" b="b"/>
              <a:pathLst>
                <a:path w="26842" h="15505" extrusionOk="0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93"/>
            <p:cNvSpPr/>
            <p:nvPr/>
          </p:nvSpPr>
          <p:spPr>
            <a:xfrm>
              <a:off x="2603936" y="3839229"/>
              <a:ext cx="353590" cy="332418"/>
            </a:xfrm>
            <a:custGeom>
              <a:avLst/>
              <a:gdLst/>
              <a:ahLst/>
              <a:cxnLst/>
              <a:rect l="l" t="t" r="r" b="b"/>
              <a:pathLst>
                <a:path w="5244" h="4930" extrusionOk="0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93"/>
            <p:cNvSpPr/>
            <p:nvPr/>
          </p:nvSpPr>
          <p:spPr>
            <a:xfrm>
              <a:off x="5021073" y="2313415"/>
              <a:ext cx="531801" cy="450281"/>
            </a:xfrm>
            <a:custGeom>
              <a:avLst/>
              <a:gdLst/>
              <a:ahLst/>
              <a:cxnLst/>
              <a:rect l="l" t="t" r="r" b="b"/>
              <a:pathLst>
                <a:path w="7887" h="6678" extrusionOk="0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93"/>
            <p:cNvSpPr/>
            <p:nvPr/>
          </p:nvSpPr>
          <p:spPr>
            <a:xfrm>
              <a:off x="4924382" y="2135137"/>
              <a:ext cx="628492" cy="459316"/>
            </a:xfrm>
            <a:custGeom>
              <a:avLst/>
              <a:gdLst/>
              <a:ahLst/>
              <a:cxnLst/>
              <a:rect l="l" t="t" r="r" b="b"/>
              <a:pathLst>
                <a:path w="9321" h="6812" extrusionOk="0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93"/>
            <p:cNvSpPr/>
            <p:nvPr/>
          </p:nvSpPr>
          <p:spPr>
            <a:xfrm>
              <a:off x="5033142" y="2349691"/>
              <a:ext cx="151105" cy="117863"/>
            </a:xfrm>
            <a:custGeom>
              <a:avLst/>
              <a:gdLst/>
              <a:ahLst/>
              <a:cxnLst/>
              <a:rect l="l" t="t" r="r" b="b"/>
              <a:pathLst>
                <a:path w="2241" h="1748" extrusionOk="0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93"/>
            <p:cNvSpPr/>
            <p:nvPr/>
          </p:nvSpPr>
          <p:spPr>
            <a:xfrm>
              <a:off x="5075419" y="2452383"/>
              <a:ext cx="93724" cy="72619"/>
            </a:xfrm>
            <a:custGeom>
              <a:avLst/>
              <a:gdLst/>
              <a:ahLst/>
              <a:cxnLst/>
              <a:rect l="l" t="t" r="r" b="b"/>
              <a:pathLst>
                <a:path w="1390" h="1077" extrusionOk="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93"/>
            <p:cNvSpPr/>
            <p:nvPr/>
          </p:nvSpPr>
          <p:spPr>
            <a:xfrm>
              <a:off x="4815621" y="2050583"/>
              <a:ext cx="634560" cy="365592"/>
            </a:xfrm>
            <a:custGeom>
              <a:avLst/>
              <a:gdLst/>
              <a:ahLst/>
              <a:cxnLst/>
              <a:rect l="l" t="t" r="r" b="b"/>
              <a:pathLst>
                <a:path w="9411" h="5422" extrusionOk="0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93"/>
            <p:cNvSpPr/>
            <p:nvPr/>
          </p:nvSpPr>
          <p:spPr>
            <a:xfrm>
              <a:off x="4594999" y="2331553"/>
              <a:ext cx="220690" cy="268968"/>
            </a:xfrm>
            <a:custGeom>
              <a:avLst/>
              <a:gdLst/>
              <a:ahLst/>
              <a:cxnLst/>
              <a:rect l="l" t="t" r="r" b="b"/>
              <a:pathLst>
                <a:path w="3273" h="3989" extrusionOk="0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93"/>
            <p:cNvSpPr/>
            <p:nvPr/>
          </p:nvSpPr>
          <p:spPr>
            <a:xfrm>
              <a:off x="4721897" y="2739421"/>
              <a:ext cx="344555" cy="84689"/>
            </a:xfrm>
            <a:custGeom>
              <a:avLst/>
              <a:gdLst/>
              <a:ahLst/>
              <a:cxnLst/>
              <a:rect l="l" t="t" r="r" b="b"/>
              <a:pathLst>
                <a:path w="5110" h="1256" extrusionOk="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93"/>
            <p:cNvSpPr/>
            <p:nvPr/>
          </p:nvSpPr>
          <p:spPr>
            <a:xfrm>
              <a:off x="4773277" y="2594385"/>
              <a:ext cx="293175" cy="193449"/>
            </a:xfrm>
            <a:custGeom>
              <a:avLst/>
              <a:gdLst/>
              <a:ahLst/>
              <a:cxnLst/>
              <a:rect l="l" t="t" r="r" b="b"/>
              <a:pathLst>
                <a:path w="4348" h="2869" extrusionOk="0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93"/>
            <p:cNvSpPr/>
            <p:nvPr/>
          </p:nvSpPr>
          <p:spPr>
            <a:xfrm>
              <a:off x="4700792" y="2416107"/>
              <a:ext cx="365659" cy="287106"/>
            </a:xfrm>
            <a:custGeom>
              <a:avLst/>
              <a:gdLst/>
              <a:ahLst/>
              <a:cxnLst/>
              <a:rect l="l" t="t" r="r" b="b"/>
              <a:pathLst>
                <a:path w="5423" h="4258" extrusionOk="0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93"/>
            <p:cNvSpPr/>
            <p:nvPr/>
          </p:nvSpPr>
          <p:spPr>
            <a:xfrm>
              <a:off x="4646379" y="2331553"/>
              <a:ext cx="317314" cy="284072"/>
            </a:xfrm>
            <a:custGeom>
              <a:avLst/>
              <a:gdLst/>
              <a:ahLst/>
              <a:cxnLst/>
              <a:rect l="l" t="t" r="r" b="b"/>
              <a:pathLst>
                <a:path w="4706" h="4213" extrusionOk="0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93"/>
            <p:cNvSpPr/>
            <p:nvPr/>
          </p:nvSpPr>
          <p:spPr>
            <a:xfrm>
              <a:off x="4715896" y="2703145"/>
              <a:ext cx="57448" cy="105861"/>
            </a:xfrm>
            <a:custGeom>
              <a:avLst/>
              <a:gdLst/>
              <a:ahLst/>
              <a:cxnLst/>
              <a:rect l="l" t="t" r="r" b="b"/>
              <a:pathLst>
                <a:path w="852" h="1570" extrusionOk="0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93"/>
            <p:cNvSpPr/>
            <p:nvPr/>
          </p:nvSpPr>
          <p:spPr>
            <a:xfrm>
              <a:off x="4667551" y="2606454"/>
              <a:ext cx="105794" cy="117931"/>
            </a:xfrm>
            <a:custGeom>
              <a:avLst/>
              <a:gdLst/>
              <a:ahLst/>
              <a:cxnLst/>
              <a:rect l="l" t="t" r="r" b="b"/>
              <a:pathLst>
                <a:path w="1569" h="1749" extrusionOk="0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93"/>
            <p:cNvSpPr/>
            <p:nvPr/>
          </p:nvSpPr>
          <p:spPr>
            <a:xfrm>
              <a:off x="4613137" y="2573280"/>
              <a:ext cx="108828" cy="60482"/>
            </a:xfrm>
            <a:custGeom>
              <a:avLst/>
              <a:gdLst/>
              <a:ahLst/>
              <a:cxnLst/>
              <a:rect l="l" t="t" r="r" b="b"/>
              <a:pathLst>
                <a:path w="1614" h="897" extrusionOk="0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93"/>
            <p:cNvSpPr/>
            <p:nvPr/>
          </p:nvSpPr>
          <p:spPr>
            <a:xfrm>
              <a:off x="4561825" y="2591351"/>
              <a:ext cx="175311" cy="247863"/>
            </a:xfrm>
            <a:custGeom>
              <a:avLst/>
              <a:gdLst/>
              <a:ahLst/>
              <a:cxnLst/>
              <a:rect l="l" t="t" r="r" b="b"/>
              <a:pathLst>
                <a:path w="2600" h="3676" extrusionOk="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93"/>
            <p:cNvSpPr/>
            <p:nvPr/>
          </p:nvSpPr>
          <p:spPr>
            <a:xfrm>
              <a:off x="4289890" y="1062570"/>
              <a:ext cx="546904" cy="1414090"/>
            </a:xfrm>
            <a:custGeom>
              <a:avLst/>
              <a:gdLst/>
              <a:ahLst/>
              <a:cxnLst/>
              <a:rect l="l" t="t" r="r" b="b"/>
              <a:pathLst>
                <a:path w="8111" h="20972" extrusionOk="0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93"/>
            <p:cNvSpPr/>
            <p:nvPr/>
          </p:nvSpPr>
          <p:spPr>
            <a:xfrm>
              <a:off x="4758173" y="962845"/>
              <a:ext cx="223657" cy="126966"/>
            </a:xfrm>
            <a:custGeom>
              <a:avLst/>
              <a:gdLst/>
              <a:ahLst/>
              <a:cxnLst/>
              <a:rect l="l" t="t" r="r" b="b"/>
              <a:pathLst>
                <a:path w="3317" h="1883" extrusionOk="0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93"/>
            <p:cNvSpPr/>
            <p:nvPr/>
          </p:nvSpPr>
          <p:spPr>
            <a:xfrm>
              <a:off x="4341202" y="990018"/>
              <a:ext cx="640629" cy="1486642"/>
            </a:xfrm>
            <a:custGeom>
              <a:avLst/>
              <a:gdLst/>
              <a:ahLst/>
              <a:cxnLst/>
              <a:rect l="l" t="t" r="r" b="b"/>
              <a:pathLst>
                <a:path w="9501" h="22048" extrusionOk="0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4" name="Google Shape;2704;p93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5" name="Google Shape;2705;p93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name="adj" fmla="val 1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94"/>
          <p:cNvSpPr txBox="1">
            <a:spLocks noGrp="1"/>
          </p:cNvSpPr>
          <p:nvPr>
            <p:ph type="ctrTitle"/>
          </p:nvPr>
        </p:nvSpPr>
        <p:spPr>
          <a:xfrm>
            <a:off x="2205750" y="-460912"/>
            <a:ext cx="4732500" cy="181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What we are using:</a:t>
            </a:r>
            <a:endParaRPr sz="4900"/>
          </a:p>
        </p:txBody>
      </p:sp>
      <p:sp>
        <p:nvSpPr>
          <p:cNvPr id="2711" name="Google Shape;2711;p94"/>
          <p:cNvSpPr txBox="1">
            <a:spLocks noGrp="1"/>
          </p:cNvSpPr>
          <p:nvPr>
            <p:ph type="subTitle" idx="1"/>
          </p:nvPr>
        </p:nvSpPr>
        <p:spPr>
          <a:xfrm>
            <a:off x="783475" y="1438200"/>
            <a:ext cx="7494000" cy="22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U-Net</a:t>
            </a:r>
            <a:r>
              <a:rPr lang="en" sz="1800"/>
              <a:t>:Efficient for segmentation tasks.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Jaccard Coefficient</a:t>
            </a:r>
            <a:r>
              <a:rPr lang="en" sz="1800"/>
              <a:t>: Metric for evaluating segmentation accuracy.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Loss Function:</a:t>
            </a:r>
            <a:r>
              <a:rPr lang="en" sz="1800"/>
              <a:t> Dice loss and focal loss used for optimizing model performance.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One-Hot Encoding</a:t>
            </a:r>
            <a:r>
              <a:rPr lang="en" sz="1800"/>
              <a:t>: Converts categorical labels into a format suitable for model training.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6" name="Google Shape;2716;p95"/>
          <p:cNvSpPr txBox="1">
            <a:spLocks noGrp="1"/>
          </p:cNvSpPr>
          <p:nvPr>
            <p:ph type="title"/>
          </p:nvPr>
        </p:nvSpPr>
        <p:spPr>
          <a:xfrm>
            <a:off x="2633100" y="245803"/>
            <a:ext cx="3877800" cy="89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Libraries</a:t>
            </a:r>
            <a:endParaRPr sz="4700"/>
          </a:p>
        </p:txBody>
      </p:sp>
      <p:sp>
        <p:nvSpPr>
          <p:cNvPr id="2717" name="Google Shape;2717;p95"/>
          <p:cNvSpPr txBox="1">
            <a:spLocks noGrp="1"/>
          </p:cNvSpPr>
          <p:nvPr>
            <p:ph type="subTitle" idx="1"/>
          </p:nvPr>
        </p:nvSpPr>
        <p:spPr>
          <a:xfrm>
            <a:off x="970050" y="1002150"/>
            <a:ext cx="7203900" cy="38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Keras: </a:t>
            </a:r>
            <a:r>
              <a:rPr lang="en" sz="1800">
                <a:solidFill>
                  <a:srgbClr val="E2EEFF"/>
                </a:solidFill>
                <a:highlight>
                  <a:srgbClr val="1F1F1F"/>
                </a:highlight>
              </a:rPr>
              <a:t>Used to make the implementation of neural networks easy</a:t>
            </a:r>
            <a:endParaRPr sz="1800">
              <a:solidFill>
                <a:srgbClr val="E2EEFF"/>
              </a:solidFill>
              <a:highlight>
                <a:srgbClr val="1F1F1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E2EEFF"/>
              </a:solidFill>
              <a:highlight>
                <a:srgbClr val="1F1F1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-U segmentation Model:</a:t>
            </a: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800"/>
              <a:t>Library is a Python package designed for easy and quick implementation of image segmentation models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highlight>
                  <a:srgbClr val="1F1F1F"/>
                </a:highlight>
              </a:rPr>
              <a:t>sklearn:</a:t>
            </a:r>
            <a:r>
              <a:rPr lang="en" sz="180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highlight>
                  <a:srgbClr val="1F1F1F"/>
                </a:highlight>
              </a:rPr>
              <a:t>Open-source library for machine learning,covering both supervised and unsupervised learning.</a:t>
            </a:r>
            <a:endParaRPr sz="1800">
              <a:highlight>
                <a:srgbClr val="1F1F1F"/>
              </a:highlight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highlight>
                <a:srgbClr val="1F1F1F"/>
              </a:highlight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highlight>
                  <a:srgbClr val="1F1F1F"/>
                </a:highlight>
              </a:rPr>
              <a:t>PIL: </a:t>
            </a:r>
            <a:r>
              <a:rPr lang="en" sz="1800">
                <a:highlight>
                  <a:srgbClr val="1F1F1F"/>
                </a:highlight>
              </a:rPr>
              <a:t>Python Imaging Library, is a powerful library for image processing in Python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96"/>
          <p:cNvSpPr txBox="1">
            <a:spLocks noGrp="1"/>
          </p:cNvSpPr>
          <p:nvPr>
            <p:ph type="title"/>
          </p:nvPr>
        </p:nvSpPr>
        <p:spPr>
          <a:xfrm>
            <a:off x="2812200" y="502188"/>
            <a:ext cx="3519600" cy="73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Libraries</a:t>
            </a:r>
            <a:endParaRPr/>
          </a:p>
        </p:txBody>
      </p:sp>
      <p:sp>
        <p:nvSpPr>
          <p:cNvPr id="2723" name="Google Shape;2723;p96"/>
          <p:cNvSpPr txBox="1">
            <a:spLocks noGrp="1"/>
          </p:cNvSpPr>
          <p:nvPr>
            <p:ph type="subTitle" idx="1"/>
          </p:nvPr>
        </p:nvSpPr>
        <p:spPr>
          <a:xfrm>
            <a:off x="859800" y="1239300"/>
            <a:ext cx="7570200" cy="31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TensorFlow:</a:t>
            </a:r>
            <a:r>
              <a:rPr lang="en" sz="1800"/>
              <a:t> Deep learning framework for building and training the U-Net model.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OpenCV:</a:t>
            </a:r>
            <a:r>
              <a:rPr lang="en" sz="1800">
                <a:solidFill>
                  <a:schemeClr val="lt2"/>
                </a:solidFill>
              </a:rPr>
              <a:t> </a:t>
            </a:r>
            <a:r>
              <a:rPr lang="en" sz="1800"/>
              <a:t>Library for image processing tasks.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Numpy:</a:t>
            </a:r>
            <a:r>
              <a:rPr lang="en" sz="1800" b="1"/>
              <a:t> </a:t>
            </a:r>
            <a:r>
              <a:rPr lang="en" sz="1800"/>
              <a:t>Library for numerical operations.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</a:rPr>
              <a:t>Gradio:</a:t>
            </a:r>
            <a:r>
              <a:rPr lang="en" sz="1800">
                <a:solidFill>
                  <a:schemeClr val="lt2"/>
                </a:solidFill>
              </a:rPr>
              <a:t> </a:t>
            </a:r>
            <a:r>
              <a:rPr lang="en" sz="1800"/>
              <a:t>Tool for creating interactive web interfaces for real-time model.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arth Science Lesson: Satellites by Slidesgo">
  <a:themeElements>
    <a:clrScheme name="Simple Light">
      <a:dk1>
        <a:srgbClr val="F4F9FF"/>
      </a:dk1>
      <a:lt1>
        <a:srgbClr val="1D1D1D"/>
      </a:lt1>
      <a:dk2>
        <a:srgbClr val="428AA8"/>
      </a:dk2>
      <a:lt2>
        <a:srgbClr val="FFC654"/>
      </a:lt2>
      <a:accent1>
        <a:srgbClr val="D8E1EE"/>
      </a:accent1>
      <a:accent2>
        <a:srgbClr val="B2BDCE"/>
      </a:accent2>
      <a:accent3>
        <a:srgbClr val="8795AC"/>
      </a:accent3>
      <a:accent4>
        <a:srgbClr val="5C6B85"/>
      </a:accent4>
      <a:accent5>
        <a:srgbClr val="FFFFFF"/>
      </a:accent5>
      <a:accent6>
        <a:srgbClr val="FFFFFF"/>
      </a:accent6>
      <a:hlink>
        <a:srgbClr val="F4F9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arth Science Lesson: Satellites by Slidesgo">
  <a:themeElements>
    <a:clrScheme name="Simple Light">
      <a:dk1>
        <a:srgbClr val="F4F9FF"/>
      </a:dk1>
      <a:lt1>
        <a:srgbClr val="1D1D1D"/>
      </a:lt1>
      <a:dk2>
        <a:srgbClr val="428AA8"/>
      </a:dk2>
      <a:lt2>
        <a:srgbClr val="FFC654"/>
      </a:lt2>
      <a:accent1>
        <a:srgbClr val="D8E1EE"/>
      </a:accent1>
      <a:accent2>
        <a:srgbClr val="B2BDCE"/>
      </a:accent2>
      <a:accent3>
        <a:srgbClr val="8795AC"/>
      </a:accent3>
      <a:accent4>
        <a:srgbClr val="5C6B85"/>
      </a:accent4>
      <a:accent5>
        <a:srgbClr val="FFFFFF"/>
      </a:accent5>
      <a:accent6>
        <a:srgbClr val="FFFFFF"/>
      </a:accent6>
      <a:hlink>
        <a:srgbClr val="F4F9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Earth Science Lesson: Satellites by Slidesgo">
  <a:themeElements>
    <a:clrScheme name="Simple Light">
      <a:dk1>
        <a:srgbClr val="F4F9FF"/>
      </a:dk1>
      <a:lt1>
        <a:srgbClr val="1D1D1D"/>
      </a:lt1>
      <a:dk2>
        <a:srgbClr val="428AA8"/>
      </a:dk2>
      <a:lt2>
        <a:srgbClr val="FFC654"/>
      </a:lt2>
      <a:accent1>
        <a:srgbClr val="D8E1EE"/>
      </a:accent1>
      <a:accent2>
        <a:srgbClr val="B2BDCE"/>
      </a:accent2>
      <a:accent3>
        <a:srgbClr val="8795AC"/>
      </a:accent3>
      <a:accent4>
        <a:srgbClr val="5C6B85"/>
      </a:accent4>
      <a:accent5>
        <a:srgbClr val="FFFFFF"/>
      </a:accent5>
      <a:accent6>
        <a:srgbClr val="FFFFFF"/>
      </a:accent6>
      <a:hlink>
        <a:srgbClr val="F4F9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719</Words>
  <Application>Microsoft Office PowerPoint</Application>
  <PresentationFormat>On-screen Show (16:9)</PresentationFormat>
  <Paragraphs>127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36</vt:i4>
      </vt:variant>
    </vt:vector>
  </HeadingPairs>
  <TitlesOfParts>
    <vt:vector size="51" baseType="lpstr">
      <vt:lpstr>Barlow Light</vt:lpstr>
      <vt:lpstr>PT Sans</vt:lpstr>
      <vt:lpstr>Oswald Medium</vt:lpstr>
      <vt:lpstr>Arial</vt:lpstr>
      <vt:lpstr>Times New Roman</vt:lpstr>
      <vt:lpstr>Barlow</vt:lpstr>
      <vt:lpstr>Courier New</vt:lpstr>
      <vt:lpstr>Nunito Light</vt:lpstr>
      <vt:lpstr>Barlow Medium</vt:lpstr>
      <vt:lpstr>Calibri</vt:lpstr>
      <vt:lpstr>Bebas Neue</vt:lpstr>
      <vt:lpstr>Noto Sans Symbols</vt:lpstr>
      <vt:lpstr>Earth Science Lesson: Satellites by Slidesgo</vt:lpstr>
      <vt:lpstr>Earth Science Lesson: Satellites by Slidesgo</vt:lpstr>
      <vt:lpstr>Earth Science Lesson: Satellites by Slidesgo</vt:lpstr>
      <vt:lpstr>Satellite Image Segmentation Prediction using Deep Learning </vt:lpstr>
      <vt:lpstr>Introduction </vt:lpstr>
      <vt:lpstr>Objective:</vt:lpstr>
      <vt:lpstr>Importance of Satellite Imagery:</vt:lpstr>
      <vt:lpstr>Challenge of Manual Analysis:   </vt:lpstr>
      <vt:lpstr>Automated Segmentation with Deep Learning</vt:lpstr>
      <vt:lpstr>What we are using:</vt:lpstr>
      <vt:lpstr>Libraries</vt:lpstr>
      <vt:lpstr>Libraries</vt:lpstr>
      <vt:lpstr>Dataset</vt:lpstr>
      <vt:lpstr>Semantic Segmentation of Aerial Imagery </vt:lpstr>
      <vt:lpstr>The dataset includes: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Normalization</vt:lpstr>
      <vt:lpstr> </vt:lpstr>
      <vt:lpstr>PowerPoint Presentation</vt:lpstr>
      <vt:lpstr>PowerPoint Presentation</vt:lpstr>
      <vt:lpstr>PowerPoint Presentation</vt:lpstr>
      <vt:lpstr>PowerPoint Presentation</vt:lpstr>
      <vt:lpstr>Personalization</vt:lpstr>
      <vt:lpstr> </vt:lpstr>
      <vt:lpstr>Design &amp; Architecture</vt:lpstr>
      <vt:lpstr>PowerPoint Presentation</vt:lpstr>
      <vt:lpstr>U-Net Implementation :  Type of CNN </vt:lpstr>
      <vt:lpstr>Jaccard Coefficient</vt:lpstr>
      <vt:lpstr>Loss Function</vt:lpstr>
      <vt:lpstr>One-Hot Encooding Convert categorical data to numerical format </vt:lpstr>
      <vt:lpstr>85%</vt:lpstr>
      <vt:lpstr>Work Flow :</vt:lpstr>
      <vt:lpstr>PowerPoint Presentation</vt:lpstr>
      <vt:lpstr>Let’s Checkout The Model &amp; Our App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 Image Segmentation Prediction using Deep Learning </dc:title>
  <cp:lastModifiedBy>210201001</cp:lastModifiedBy>
  <cp:revision>2</cp:revision>
  <dcterms:modified xsi:type="dcterms:W3CDTF">2024-09-23T08:30:47Z</dcterms:modified>
</cp:coreProperties>
</file>